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47"/>
  </p:notesMasterIdLst>
  <p:sldIdLst>
    <p:sldId id="460" r:id="rId5"/>
    <p:sldId id="453" r:id="rId6"/>
    <p:sldId id="458" r:id="rId7"/>
    <p:sldId id="459" r:id="rId8"/>
    <p:sldId id="457" r:id="rId9"/>
    <p:sldId id="528" r:id="rId10"/>
    <p:sldId id="465" r:id="rId11"/>
    <p:sldId id="464" r:id="rId12"/>
    <p:sldId id="485" r:id="rId13"/>
    <p:sldId id="486" r:id="rId14"/>
    <p:sldId id="497" r:id="rId15"/>
    <p:sldId id="496" r:id="rId16"/>
    <p:sldId id="495" r:id="rId17"/>
    <p:sldId id="494" r:id="rId18"/>
    <p:sldId id="493" r:id="rId19"/>
    <p:sldId id="519" r:id="rId20"/>
    <p:sldId id="492" r:id="rId21"/>
    <p:sldId id="491" r:id="rId22"/>
    <p:sldId id="490" r:id="rId23"/>
    <p:sldId id="489" r:id="rId24"/>
    <p:sldId id="507" r:id="rId25"/>
    <p:sldId id="506" r:id="rId26"/>
    <p:sldId id="505" r:id="rId27"/>
    <p:sldId id="504" r:id="rId28"/>
    <p:sldId id="503" r:id="rId29"/>
    <p:sldId id="502" r:id="rId30"/>
    <p:sldId id="501" r:id="rId31"/>
    <p:sldId id="522" r:id="rId32"/>
    <p:sldId id="520" r:id="rId33"/>
    <p:sldId id="526" r:id="rId34"/>
    <p:sldId id="525" r:id="rId35"/>
    <p:sldId id="524" r:id="rId36"/>
    <p:sldId id="499" r:id="rId37"/>
    <p:sldId id="488" r:id="rId38"/>
    <p:sldId id="498" r:id="rId39"/>
    <p:sldId id="487" r:id="rId40"/>
    <p:sldId id="508" r:id="rId41"/>
    <p:sldId id="521" r:id="rId42"/>
    <p:sldId id="518" r:id="rId43"/>
    <p:sldId id="517" r:id="rId44"/>
    <p:sldId id="512" r:id="rId45"/>
    <p:sldId id="511" r:id="rId46"/>
  </p:sldIdLst>
  <p:sldSz cx="9144000" cy="6858000" type="screen4x3"/>
  <p:notesSz cx="6858000" cy="9144000"/>
  <p:embeddedFontLst>
    <p:embeddedFont>
      <p:font typeface="Georgia" panose="02040502050405020303" pitchFamily="18" charset="0"/>
      <p:regular r:id="rId48"/>
      <p:bold r:id="rId49"/>
      <p:italic r:id="rId50"/>
      <p:boldItalic r:id="rId51"/>
    </p:embeddedFont>
    <p:embeddedFont>
      <p:font typeface="verdana" panose="020B0604030504040204"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lachandran K" initials="BK" lastIdx="1" clrIdx="0">
    <p:extLst>
      <p:ext uri="{19B8F6BF-5375-455C-9EA6-DF929625EA0E}">
        <p15:presenceInfo xmlns:p15="http://schemas.microsoft.com/office/powerpoint/2012/main" userId="17f1fe94f86232f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F9D11B-A92D-4AA8-9E95-27749F2A9138}" v="2" dt="2022-05-08T11:16:42.5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6.fntdata"/><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1.fntdata"/><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7.fntdata"/><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2.fntdata"/><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5.fntdata"/><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URA TULASI SRI SIVA GAYATHRI 19MIS7065" userId="S::gayathri.19mis7065@vitap.ac.in::6c00142f-6f4e-4d78-ade8-c4b84974d84e" providerId="AD" clId="Web-{48F9D11B-A92D-4AA8-9E95-27749F2A9138}"/>
    <pc:docChg chg="modSld">
      <pc:chgData name="VURA TULASI SRI SIVA GAYATHRI 19MIS7065" userId="S::gayathri.19mis7065@vitap.ac.in::6c00142f-6f4e-4d78-ade8-c4b84974d84e" providerId="AD" clId="Web-{48F9D11B-A92D-4AA8-9E95-27749F2A9138}" dt="2022-05-08T11:16:42.585" v="1"/>
      <pc:docMkLst>
        <pc:docMk/>
      </pc:docMkLst>
      <pc:sldChg chg="addSp modSp">
        <pc:chgData name="VURA TULASI SRI SIVA GAYATHRI 19MIS7065" userId="S::gayathri.19mis7065@vitap.ac.in::6c00142f-6f4e-4d78-ade8-c4b84974d84e" providerId="AD" clId="Web-{48F9D11B-A92D-4AA8-9E95-27749F2A9138}" dt="2022-05-08T11:16:42.585" v="1"/>
        <pc:sldMkLst>
          <pc:docMk/>
          <pc:sldMk cId="1669101531" sldId="460"/>
        </pc:sldMkLst>
        <pc:spChg chg="add">
          <ac:chgData name="VURA TULASI SRI SIVA GAYATHRI 19MIS7065" userId="S::gayathri.19mis7065@vitap.ac.in::6c00142f-6f4e-4d78-ade8-c4b84974d84e" providerId="AD" clId="Web-{48F9D11B-A92D-4AA8-9E95-27749F2A9138}" dt="2022-05-08T11:16:42.585" v="1"/>
          <ac:spMkLst>
            <pc:docMk/>
            <pc:sldMk cId="1669101531" sldId="460"/>
            <ac:spMk id="5" creationId="{9883E84F-3D7B-AD28-673D-6332298422F5}"/>
          </ac:spMkLst>
        </pc:spChg>
        <pc:picChg chg="mod">
          <ac:chgData name="VURA TULASI SRI SIVA GAYATHRI 19MIS7065" userId="S::gayathri.19mis7065@vitap.ac.in::6c00142f-6f4e-4d78-ade8-c4b84974d84e" providerId="AD" clId="Web-{48F9D11B-A92D-4AA8-9E95-27749F2A9138}" dt="2022-05-08T11:16:35.663" v="0" actId="1076"/>
          <ac:picMkLst>
            <pc:docMk/>
            <pc:sldMk cId="1669101531" sldId="460"/>
            <ac:picMk id="3" creationId="{C3114A4B-F703-4C4A-9DE1-E7CEE2E19C4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secHead">
  <p:cSld name="Section header">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Shape 2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23" name="Shape 23"/>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25" name="Shape 25"/>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body">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Shape 30"/>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68300">
              <a:spcBef>
                <a:spcPts val="0"/>
              </a:spcBef>
              <a:spcAft>
                <a:spcPts val="0"/>
              </a:spcAft>
              <a:buSzPts val="22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42900">
              <a:spcBef>
                <a:spcPts val="600"/>
              </a:spcBef>
              <a:spcAft>
                <a:spcPts val="0"/>
              </a:spcAft>
              <a:buSzPts val="1800"/>
              <a:buChar char="●"/>
              <a:defRPr/>
            </a:lvl4pPr>
            <a:lvl5pPr marL="2286000" lvl="4" indent="-342900">
              <a:spcBef>
                <a:spcPts val="600"/>
              </a:spcBef>
              <a:spcAft>
                <a:spcPts val="0"/>
              </a:spcAft>
              <a:buSzPts val="1800"/>
              <a:buChar char="○"/>
              <a:defRPr/>
            </a:lvl5pPr>
            <a:lvl6pPr marL="2743200" lvl="5" indent="-342900">
              <a:spcBef>
                <a:spcPts val="600"/>
              </a:spcBef>
              <a:spcAft>
                <a:spcPts val="0"/>
              </a:spcAft>
              <a:buSzPts val="1800"/>
              <a:buChar char="■"/>
              <a:defRPr/>
            </a:lvl6pPr>
            <a:lvl7pPr marL="3200400" lvl="6" indent="-342900">
              <a:spcBef>
                <a:spcPts val="600"/>
              </a:spcBef>
              <a:spcAft>
                <a:spcPts val="0"/>
              </a:spcAft>
              <a:buSzPts val="1800"/>
              <a:buChar char="●"/>
              <a:defRPr/>
            </a:lvl7pPr>
            <a:lvl8pPr marL="3657600" lvl="7" indent="-342900">
              <a:spcBef>
                <a:spcPts val="600"/>
              </a:spcBef>
              <a:spcAft>
                <a:spcPts val="0"/>
              </a:spcAft>
              <a:buSzPts val="1800"/>
              <a:buChar char="○"/>
              <a:defRPr/>
            </a:lvl8pPr>
            <a:lvl9pPr marL="4114800" lvl="8" indent="-342900">
              <a:spcBef>
                <a:spcPts val="600"/>
              </a:spcBef>
              <a:spcAft>
                <a:spcPts val="600"/>
              </a:spcAft>
              <a:buSzPts val="1800"/>
              <a:buChar char="■"/>
              <a:defRPr/>
            </a:lvl9pPr>
          </a:lstStyle>
          <a:p>
            <a:endParaRPr/>
          </a:p>
        </p:txBody>
      </p:sp>
      <p:sp>
        <p:nvSpPr>
          <p:cNvPr id="31" name="Shape 3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32" name="Shape 32"/>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34" name="Shape 34"/>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Only">
  <p:cSld name="Title only">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9" name="Shape 4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50" name="Shape 50"/>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52" name="Shape 52"/>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One column text">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7" name="Shape 5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600"/>
              </a:spcBef>
              <a:spcAft>
                <a:spcPts val="0"/>
              </a:spcAft>
              <a:buSzPts val="1200"/>
              <a:buChar char="○"/>
              <a:defRPr sz="1200"/>
            </a:lvl2pPr>
            <a:lvl3pPr marL="1371600" lvl="2" indent="-304800">
              <a:spcBef>
                <a:spcPts val="600"/>
              </a:spcBef>
              <a:spcAft>
                <a:spcPts val="0"/>
              </a:spcAft>
              <a:buSzPts val="1200"/>
              <a:buChar char="■"/>
              <a:defRPr sz="1200"/>
            </a:lvl3pPr>
            <a:lvl4pPr marL="1828800" lvl="3" indent="-304800">
              <a:spcBef>
                <a:spcPts val="600"/>
              </a:spcBef>
              <a:spcAft>
                <a:spcPts val="0"/>
              </a:spcAft>
              <a:buSzPts val="1200"/>
              <a:buChar char="●"/>
              <a:defRPr sz="1200"/>
            </a:lvl4pPr>
            <a:lvl5pPr marL="2286000" lvl="4" indent="-304800">
              <a:spcBef>
                <a:spcPts val="600"/>
              </a:spcBef>
              <a:spcAft>
                <a:spcPts val="0"/>
              </a:spcAft>
              <a:buSzPts val="1200"/>
              <a:buChar char="○"/>
              <a:defRPr sz="1200"/>
            </a:lvl5pPr>
            <a:lvl6pPr marL="2743200" lvl="5" indent="-304800">
              <a:spcBef>
                <a:spcPts val="600"/>
              </a:spcBef>
              <a:spcAft>
                <a:spcPts val="0"/>
              </a:spcAft>
              <a:buSzPts val="1200"/>
              <a:buChar char="■"/>
              <a:defRPr sz="1200"/>
            </a:lvl6pPr>
            <a:lvl7pPr marL="3200400" lvl="6" indent="-304800">
              <a:spcBef>
                <a:spcPts val="600"/>
              </a:spcBef>
              <a:spcAft>
                <a:spcPts val="0"/>
              </a:spcAft>
              <a:buSzPts val="1200"/>
              <a:buChar char="●"/>
              <a:defRPr sz="1200"/>
            </a:lvl7pPr>
            <a:lvl8pPr marL="3657600" lvl="7" indent="-304800">
              <a:spcBef>
                <a:spcPts val="600"/>
              </a:spcBef>
              <a:spcAft>
                <a:spcPts val="0"/>
              </a:spcAft>
              <a:buSzPts val="1200"/>
              <a:buChar char="○"/>
              <a:defRPr sz="1200"/>
            </a:lvl8pPr>
            <a:lvl9pPr marL="4114800" lvl="8" indent="-304800">
              <a:spcBef>
                <a:spcPts val="600"/>
              </a:spcBef>
              <a:spcAft>
                <a:spcPts val="600"/>
              </a:spcAft>
              <a:buSzPts val="1200"/>
              <a:buChar char="■"/>
              <a:defRPr sz="1200"/>
            </a:lvl9pPr>
          </a:lstStyle>
          <a:p>
            <a:endParaRPr/>
          </a:p>
        </p:txBody>
      </p:sp>
      <p:sp>
        <p:nvSpPr>
          <p:cNvPr id="58" name="Shape 5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59" name="Shape 59"/>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61" name="Shape 61"/>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name="Main point">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6" name="Shape 6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67" name="Shape 67"/>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69" name="Shape 69"/>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Section title and description">
    <p:spTree>
      <p:nvGrpSpPr>
        <p:cNvPr id="1" name="Shape 72"/>
        <p:cNvGrpSpPr/>
        <p:nvPr/>
      </p:nvGrpSpPr>
      <p:grpSpPr>
        <a:xfrm>
          <a:off x="0" y="0"/>
          <a:ext cx="0" cy="0"/>
          <a:chOff x="0" y="0"/>
          <a:chExt cx="0" cy="0"/>
        </a:xfrm>
      </p:grpSpPr>
      <p:sp>
        <p:nvSpPr>
          <p:cNvPr id="73" name="Shape 73"/>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5" name="Shape 75"/>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6" name="Shape 76"/>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lstStyle>
            <a:lvl1pPr marL="457200" lvl="0" indent="-368300">
              <a:spcBef>
                <a:spcPts val="0"/>
              </a:spcBef>
              <a:spcAft>
                <a:spcPts val="0"/>
              </a:spcAft>
              <a:buSzPts val="22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42900">
              <a:spcBef>
                <a:spcPts val="600"/>
              </a:spcBef>
              <a:spcAft>
                <a:spcPts val="0"/>
              </a:spcAft>
              <a:buSzPts val="1800"/>
              <a:buChar char="●"/>
              <a:defRPr/>
            </a:lvl4pPr>
            <a:lvl5pPr marL="2286000" lvl="4" indent="-342900">
              <a:spcBef>
                <a:spcPts val="600"/>
              </a:spcBef>
              <a:spcAft>
                <a:spcPts val="0"/>
              </a:spcAft>
              <a:buSzPts val="1800"/>
              <a:buChar char="○"/>
              <a:defRPr/>
            </a:lvl5pPr>
            <a:lvl6pPr marL="2743200" lvl="5" indent="-342900">
              <a:spcBef>
                <a:spcPts val="600"/>
              </a:spcBef>
              <a:spcAft>
                <a:spcPts val="0"/>
              </a:spcAft>
              <a:buSzPts val="1800"/>
              <a:buChar char="■"/>
              <a:defRPr/>
            </a:lvl6pPr>
            <a:lvl7pPr marL="3200400" lvl="6" indent="-342900">
              <a:spcBef>
                <a:spcPts val="600"/>
              </a:spcBef>
              <a:spcAft>
                <a:spcPts val="0"/>
              </a:spcAft>
              <a:buSzPts val="1800"/>
              <a:buChar char="●"/>
              <a:defRPr/>
            </a:lvl7pPr>
            <a:lvl8pPr marL="3657600" lvl="7" indent="-342900">
              <a:spcBef>
                <a:spcPts val="600"/>
              </a:spcBef>
              <a:spcAft>
                <a:spcPts val="0"/>
              </a:spcAft>
              <a:buSzPts val="1800"/>
              <a:buChar char="○"/>
              <a:defRPr/>
            </a:lvl8pPr>
            <a:lvl9pPr marL="4114800" lvl="8" indent="-342900">
              <a:spcBef>
                <a:spcPts val="600"/>
              </a:spcBef>
              <a:spcAft>
                <a:spcPts val="600"/>
              </a:spcAft>
              <a:buSzPts val="1800"/>
              <a:buChar char="■"/>
              <a:defRPr/>
            </a:lvl9pPr>
          </a:lstStyle>
          <a:p>
            <a:endParaRPr/>
          </a:p>
        </p:txBody>
      </p:sp>
      <p:sp>
        <p:nvSpPr>
          <p:cNvPr id="77" name="Shape 7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78" name="Shape 78"/>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80" name="Shape 80"/>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Caption">
    <p:spTree>
      <p:nvGrpSpPr>
        <p:cNvPr id="1" name="Shape 83"/>
        <p:cNvGrpSpPr/>
        <p:nvPr/>
      </p:nvGrpSpPr>
      <p:grpSpPr>
        <a:xfrm>
          <a:off x="0" y="0"/>
          <a:ext cx="0" cy="0"/>
          <a:chOff x="0" y="0"/>
          <a:chExt cx="0" cy="0"/>
        </a:xfrm>
      </p:grpSpPr>
      <p:sp>
        <p:nvSpPr>
          <p:cNvPr id="84" name="Shape 84"/>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200"/>
              <a:buNone/>
              <a:defRPr/>
            </a:lvl1pPr>
          </a:lstStyle>
          <a:p>
            <a:endParaRPr/>
          </a:p>
        </p:txBody>
      </p:sp>
      <p:sp>
        <p:nvSpPr>
          <p:cNvPr id="85" name="Shape 8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86" name="Shape 86"/>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88" name="Shape 88"/>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Big number">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1474833"/>
            <a:ext cx="8520600" cy="26181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93" name="Shape 93"/>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lstStyle>
            <a:lvl1pPr marL="457200" lvl="0" indent="-368300" algn="ctr">
              <a:spcBef>
                <a:spcPts val="0"/>
              </a:spcBef>
              <a:spcAft>
                <a:spcPts val="0"/>
              </a:spcAft>
              <a:buSzPts val="2200"/>
              <a:buChar char="●"/>
              <a:defRPr/>
            </a:lvl1pPr>
            <a:lvl2pPr marL="914400" lvl="1" indent="-342900" algn="ctr">
              <a:spcBef>
                <a:spcPts val="600"/>
              </a:spcBef>
              <a:spcAft>
                <a:spcPts val="0"/>
              </a:spcAft>
              <a:buSzPts val="1800"/>
              <a:buChar char="○"/>
              <a:defRPr/>
            </a:lvl2pPr>
            <a:lvl3pPr marL="1371600" lvl="2" indent="-342900" algn="ctr">
              <a:spcBef>
                <a:spcPts val="600"/>
              </a:spcBef>
              <a:spcAft>
                <a:spcPts val="0"/>
              </a:spcAft>
              <a:buSzPts val="1800"/>
              <a:buChar char="■"/>
              <a:defRPr/>
            </a:lvl3pPr>
            <a:lvl4pPr marL="1828800" lvl="3" indent="-342900" algn="ctr">
              <a:spcBef>
                <a:spcPts val="600"/>
              </a:spcBef>
              <a:spcAft>
                <a:spcPts val="0"/>
              </a:spcAft>
              <a:buSzPts val="1800"/>
              <a:buChar char="●"/>
              <a:defRPr/>
            </a:lvl4pPr>
            <a:lvl5pPr marL="2286000" lvl="4" indent="-342900" algn="ctr">
              <a:spcBef>
                <a:spcPts val="600"/>
              </a:spcBef>
              <a:spcAft>
                <a:spcPts val="0"/>
              </a:spcAft>
              <a:buSzPts val="1800"/>
              <a:buChar char="○"/>
              <a:defRPr/>
            </a:lvl5pPr>
            <a:lvl6pPr marL="2743200" lvl="5" indent="-342900" algn="ctr">
              <a:spcBef>
                <a:spcPts val="600"/>
              </a:spcBef>
              <a:spcAft>
                <a:spcPts val="0"/>
              </a:spcAft>
              <a:buSzPts val="1800"/>
              <a:buChar char="■"/>
              <a:defRPr/>
            </a:lvl6pPr>
            <a:lvl7pPr marL="3200400" lvl="6" indent="-342900" algn="ctr">
              <a:spcBef>
                <a:spcPts val="600"/>
              </a:spcBef>
              <a:spcAft>
                <a:spcPts val="0"/>
              </a:spcAft>
              <a:buSzPts val="1800"/>
              <a:buChar char="●"/>
              <a:defRPr/>
            </a:lvl7pPr>
            <a:lvl8pPr marL="3657600" lvl="7" indent="-342900" algn="ctr">
              <a:spcBef>
                <a:spcPts val="600"/>
              </a:spcBef>
              <a:spcAft>
                <a:spcPts val="0"/>
              </a:spcAft>
              <a:buSzPts val="1800"/>
              <a:buChar char="○"/>
              <a:defRPr/>
            </a:lvl8pPr>
            <a:lvl9pPr marL="4114800" lvl="8" indent="-342900" algn="ctr">
              <a:spcBef>
                <a:spcPts val="600"/>
              </a:spcBef>
              <a:spcAft>
                <a:spcPts val="600"/>
              </a:spcAft>
              <a:buSzPts val="1800"/>
              <a:buChar char="■"/>
              <a:defRPr/>
            </a:lvl9pPr>
          </a:lstStyle>
          <a:p>
            <a:endParaRPr/>
          </a:p>
        </p:txBody>
      </p:sp>
      <p:sp>
        <p:nvSpPr>
          <p:cNvPr id="94" name="Shape 9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GB"/>
              <a:t>‹#›</a:t>
            </a:fld>
            <a:endParaRPr/>
          </a:p>
        </p:txBody>
      </p:sp>
      <p:sp>
        <p:nvSpPr>
          <p:cNvPr id="95" name="Shape 95"/>
          <p:cNvSpPr/>
          <p:nvPr/>
        </p:nvSpPr>
        <p:spPr>
          <a:xfrm>
            <a:off x="-11025" y="6347775"/>
            <a:ext cx="9155100" cy="5103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txBox="1"/>
          <p:nvPr/>
        </p:nvSpPr>
        <p:spPr>
          <a:xfrm>
            <a:off x="3343200" y="6431140"/>
            <a:ext cx="2457600" cy="2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Georgia"/>
                <a:ea typeface="Georgia"/>
                <a:cs typeface="Georgia"/>
                <a:sym typeface="Georgia"/>
              </a:rPr>
              <a:t>Excellence and Service</a:t>
            </a:r>
            <a:endParaRPr>
              <a:solidFill>
                <a:srgbClr val="FFFFFF"/>
              </a:solidFill>
              <a:latin typeface="Georgia"/>
              <a:ea typeface="Georgia"/>
              <a:cs typeface="Georgia"/>
              <a:sym typeface="Georgia"/>
            </a:endParaRPr>
          </a:p>
        </p:txBody>
      </p:sp>
      <p:sp>
        <p:nvSpPr>
          <p:cNvPr id="97" name="Shape 97"/>
          <p:cNvSpPr/>
          <p:nvPr/>
        </p:nvSpPr>
        <p:spPr>
          <a:xfrm rot="10800000">
            <a:off x="6945800" y="275"/>
            <a:ext cx="2207100" cy="6147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rot="10800000">
            <a:off x="-2200" y="-25"/>
            <a:ext cx="9155100" cy="364800"/>
          </a:xfrm>
          <a:prstGeom prst="round2SameRect">
            <a:avLst>
              <a:gd name="adj1" fmla="val 12503"/>
              <a:gd name="adj2" fmla="val 0"/>
            </a:avLst>
          </a:prstGeom>
          <a:solidFill>
            <a:srgbClr val="0B5394"/>
          </a:solidFill>
          <a:ln w="19050" cap="flat" cmpd="sng">
            <a:solidFill>
              <a:srgbClr val="0B5394"/>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txBox="1"/>
          <p:nvPr/>
        </p:nvSpPr>
        <p:spPr>
          <a:xfrm>
            <a:off x="6945800" y="248094"/>
            <a:ext cx="2207100" cy="231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a:solidFill>
                  <a:srgbClr val="FFFFFF"/>
                </a:solidFill>
                <a:latin typeface="Georgia"/>
                <a:ea typeface="Georgia"/>
                <a:cs typeface="Georgia"/>
                <a:sym typeface="Georgia"/>
              </a:rPr>
              <a:t>CHRIST</a:t>
            </a:r>
            <a:br>
              <a:rPr lang="en-GB">
                <a:solidFill>
                  <a:srgbClr val="FFFFFF"/>
                </a:solidFill>
                <a:latin typeface="Georgia"/>
                <a:ea typeface="Georgia"/>
                <a:cs typeface="Georgia"/>
                <a:sym typeface="Georgia"/>
              </a:rPr>
            </a:br>
            <a:r>
              <a:rPr lang="en-GB" sz="1200">
                <a:solidFill>
                  <a:srgbClr val="FFFFFF"/>
                </a:solidFill>
                <a:latin typeface="Georgia"/>
                <a:ea typeface="Georgia"/>
                <a:cs typeface="Georgia"/>
                <a:sym typeface="Georgia"/>
              </a:rPr>
              <a:t>Deemed to be University</a:t>
            </a:r>
            <a:endParaRPr sz="1200">
              <a:solidFill>
                <a:srgbClr val="FFFFFF"/>
              </a:solidFill>
              <a:latin typeface="Georgia"/>
              <a:ea typeface="Georgia"/>
              <a:cs typeface="Georgia"/>
              <a:sym typeface="Georgi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Archivo Narrow"/>
              <a:buNone/>
              <a:defRPr sz="2800" b="1">
                <a:latin typeface="Archivo Narrow"/>
                <a:ea typeface="Archivo Narrow"/>
                <a:cs typeface="Archivo Narrow"/>
                <a:sym typeface="Archivo Narrow"/>
              </a:defRPr>
            </a:lvl1pPr>
            <a:lvl2pPr lvl="1">
              <a:spcBef>
                <a:spcPts val="0"/>
              </a:spcBef>
              <a:spcAft>
                <a:spcPts val="0"/>
              </a:spcAft>
              <a:buSzPts val="2800"/>
              <a:buFont typeface="Archivo Narrow"/>
              <a:buNone/>
              <a:defRPr sz="2800" b="1">
                <a:latin typeface="Archivo Narrow"/>
                <a:ea typeface="Archivo Narrow"/>
                <a:cs typeface="Archivo Narrow"/>
                <a:sym typeface="Archivo Narrow"/>
              </a:defRPr>
            </a:lvl2pPr>
            <a:lvl3pPr lvl="2">
              <a:spcBef>
                <a:spcPts val="0"/>
              </a:spcBef>
              <a:spcAft>
                <a:spcPts val="0"/>
              </a:spcAft>
              <a:buSzPts val="2800"/>
              <a:buFont typeface="Archivo Narrow"/>
              <a:buNone/>
              <a:defRPr sz="2800" b="1">
                <a:latin typeface="Archivo Narrow"/>
                <a:ea typeface="Archivo Narrow"/>
                <a:cs typeface="Archivo Narrow"/>
                <a:sym typeface="Archivo Narrow"/>
              </a:defRPr>
            </a:lvl3pPr>
            <a:lvl4pPr lvl="3">
              <a:spcBef>
                <a:spcPts val="0"/>
              </a:spcBef>
              <a:spcAft>
                <a:spcPts val="0"/>
              </a:spcAft>
              <a:buSzPts val="2800"/>
              <a:buFont typeface="Archivo Narrow"/>
              <a:buNone/>
              <a:defRPr sz="2800" b="1">
                <a:latin typeface="Archivo Narrow"/>
                <a:ea typeface="Archivo Narrow"/>
                <a:cs typeface="Archivo Narrow"/>
                <a:sym typeface="Archivo Narrow"/>
              </a:defRPr>
            </a:lvl4pPr>
            <a:lvl5pPr lvl="4">
              <a:spcBef>
                <a:spcPts val="0"/>
              </a:spcBef>
              <a:spcAft>
                <a:spcPts val="0"/>
              </a:spcAft>
              <a:buSzPts val="2800"/>
              <a:buFont typeface="Archivo Narrow"/>
              <a:buNone/>
              <a:defRPr sz="2800" b="1">
                <a:latin typeface="Archivo Narrow"/>
                <a:ea typeface="Archivo Narrow"/>
                <a:cs typeface="Archivo Narrow"/>
                <a:sym typeface="Archivo Narrow"/>
              </a:defRPr>
            </a:lvl5pPr>
            <a:lvl6pPr lvl="5">
              <a:spcBef>
                <a:spcPts val="0"/>
              </a:spcBef>
              <a:spcAft>
                <a:spcPts val="0"/>
              </a:spcAft>
              <a:buSzPts val="2800"/>
              <a:buFont typeface="Archivo Narrow"/>
              <a:buNone/>
              <a:defRPr sz="2800" b="1">
                <a:latin typeface="Archivo Narrow"/>
                <a:ea typeface="Archivo Narrow"/>
                <a:cs typeface="Archivo Narrow"/>
                <a:sym typeface="Archivo Narrow"/>
              </a:defRPr>
            </a:lvl6pPr>
            <a:lvl7pPr lvl="6">
              <a:spcBef>
                <a:spcPts val="0"/>
              </a:spcBef>
              <a:spcAft>
                <a:spcPts val="0"/>
              </a:spcAft>
              <a:buSzPts val="2800"/>
              <a:buFont typeface="Archivo Narrow"/>
              <a:buNone/>
              <a:defRPr sz="2800" b="1">
                <a:latin typeface="Archivo Narrow"/>
                <a:ea typeface="Archivo Narrow"/>
                <a:cs typeface="Archivo Narrow"/>
                <a:sym typeface="Archivo Narrow"/>
              </a:defRPr>
            </a:lvl7pPr>
            <a:lvl8pPr lvl="7">
              <a:spcBef>
                <a:spcPts val="0"/>
              </a:spcBef>
              <a:spcAft>
                <a:spcPts val="0"/>
              </a:spcAft>
              <a:buSzPts val="2800"/>
              <a:buFont typeface="Archivo Narrow"/>
              <a:buNone/>
              <a:defRPr sz="2800" b="1">
                <a:latin typeface="Archivo Narrow"/>
                <a:ea typeface="Archivo Narrow"/>
                <a:cs typeface="Archivo Narrow"/>
                <a:sym typeface="Archivo Narrow"/>
              </a:defRPr>
            </a:lvl8pPr>
            <a:lvl9pPr lvl="8">
              <a:spcBef>
                <a:spcPts val="0"/>
              </a:spcBef>
              <a:spcAft>
                <a:spcPts val="0"/>
              </a:spcAft>
              <a:buSzPts val="2800"/>
              <a:buFont typeface="Archivo Narrow"/>
              <a:buNone/>
              <a:defRPr sz="2800" b="1">
                <a:latin typeface="Archivo Narrow"/>
                <a:ea typeface="Archivo Narrow"/>
                <a:cs typeface="Archivo Narrow"/>
                <a:sym typeface="Archivo Narrow"/>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lstStyle>
            <a:lvl1pPr marL="457200" lvl="0" indent="-368300">
              <a:lnSpc>
                <a:spcPct val="100000"/>
              </a:lnSpc>
              <a:spcBef>
                <a:spcPts val="0"/>
              </a:spcBef>
              <a:spcAft>
                <a:spcPts val="0"/>
              </a:spcAft>
              <a:buSzPts val="2200"/>
              <a:buFont typeface="Archivo Narrow"/>
              <a:buChar char="●"/>
              <a:defRPr sz="2200">
                <a:latin typeface="Archivo Narrow"/>
                <a:ea typeface="Archivo Narrow"/>
                <a:cs typeface="Archivo Narrow"/>
                <a:sym typeface="Archivo Narrow"/>
              </a:defRPr>
            </a:lvl1pPr>
            <a:lvl2pPr marL="914400" lvl="1" indent="-342900">
              <a:lnSpc>
                <a:spcPct val="100000"/>
              </a:lnSpc>
              <a:spcBef>
                <a:spcPts val="600"/>
              </a:spcBef>
              <a:spcAft>
                <a:spcPts val="0"/>
              </a:spcAft>
              <a:buSzPts val="1800"/>
              <a:buFont typeface="Archivo Narrow"/>
              <a:buChar char="○"/>
              <a:defRPr sz="1800">
                <a:latin typeface="Archivo Narrow"/>
                <a:ea typeface="Archivo Narrow"/>
                <a:cs typeface="Archivo Narrow"/>
                <a:sym typeface="Archivo Narrow"/>
              </a:defRPr>
            </a:lvl2pPr>
            <a:lvl3pPr marL="1371600" lvl="2" indent="-342900">
              <a:lnSpc>
                <a:spcPct val="100000"/>
              </a:lnSpc>
              <a:spcBef>
                <a:spcPts val="600"/>
              </a:spcBef>
              <a:spcAft>
                <a:spcPts val="0"/>
              </a:spcAft>
              <a:buSzPts val="1800"/>
              <a:buFont typeface="Archivo Narrow"/>
              <a:buChar char="■"/>
              <a:defRPr sz="1800">
                <a:latin typeface="Archivo Narrow"/>
                <a:ea typeface="Archivo Narrow"/>
                <a:cs typeface="Archivo Narrow"/>
                <a:sym typeface="Archivo Narrow"/>
              </a:defRPr>
            </a:lvl3pPr>
            <a:lvl4pPr marL="1828800" lvl="3" indent="-342900">
              <a:lnSpc>
                <a:spcPct val="100000"/>
              </a:lnSpc>
              <a:spcBef>
                <a:spcPts val="600"/>
              </a:spcBef>
              <a:spcAft>
                <a:spcPts val="0"/>
              </a:spcAft>
              <a:buSzPts val="1800"/>
              <a:buFont typeface="Archivo Narrow"/>
              <a:buChar char="●"/>
              <a:defRPr sz="1800">
                <a:latin typeface="Archivo Narrow"/>
                <a:ea typeface="Archivo Narrow"/>
                <a:cs typeface="Archivo Narrow"/>
                <a:sym typeface="Archivo Narrow"/>
              </a:defRPr>
            </a:lvl4pPr>
            <a:lvl5pPr marL="2286000" lvl="4" indent="-342900">
              <a:lnSpc>
                <a:spcPct val="100000"/>
              </a:lnSpc>
              <a:spcBef>
                <a:spcPts val="600"/>
              </a:spcBef>
              <a:spcAft>
                <a:spcPts val="0"/>
              </a:spcAft>
              <a:buSzPts val="1800"/>
              <a:buFont typeface="Archivo Narrow"/>
              <a:buChar char="○"/>
              <a:defRPr sz="1800">
                <a:latin typeface="Archivo Narrow"/>
                <a:ea typeface="Archivo Narrow"/>
                <a:cs typeface="Archivo Narrow"/>
                <a:sym typeface="Archivo Narrow"/>
              </a:defRPr>
            </a:lvl5pPr>
            <a:lvl6pPr marL="2743200" lvl="5" indent="-342900">
              <a:lnSpc>
                <a:spcPct val="100000"/>
              </a:lnSpc>
              <a:spcBef>
                <a:spcPts val="600"/>
              </a:spcBef>
              <a:spcAft>
                <a:spcPts val="0"/>
              </a:spcAft>
              <a:buSzPts val="1800"/>
              <a:buFont typeface="Archivo Narrow"/>
              <a:buChar char="■"/>
              <a:defRPr sz="1800">
                <a:latin typeface="Archivo Narrow"/>
                <a:ea typeface="Archivo Narrow"/>
                <a:cs typeface="Archivo Narrow"/>
                <a:sym typeface="Archivo Narrow"/>
              </a:defRPr>
            </a:lvl6pPr>
            <a:lvl7pPr marL="3200400" lvl="6" indent="-342900">
              <a:lnSpc>
                <a:spcPct val="100000"/>
              </a:lnSpc>
              <a:spcBef>
                <a:spcPts val="600"/>
              </a:spcBef>
              <a:spcAft>
                <a:spcPts val="0"/>
              </a:spcAft>
              <a:buSzPts val="1800"/>
              <a:buFont typeface="Archivo Narrow"/>
              <a:buChar char="●"/>
              <a:defRPr sz="1800">
                <a:latin typeface="Archivo Narrow"/>
                <a:ea typeface="Archivo Narrow"/>
                <a:cs typeface="Archivo Narrow"/>
                <a:sym typeface="Archivo Narrow"/>
              </a:defRPr>
            </a:lvl7pPr>
            <a:lvl8pPr marL="3657600" lvl="7" indent="-342900">
              <a:lnSpc>
                <a:spcPct val="100000"/>
              </a:lnSpc>
              <a:spcBef>
                <a:spcPts val="600"/>
              </a:spcBef>
              <a:spcAft>
                <a:spcPts val="0"/>
              </a:spcAft>
              <a:buSzPts val="1800"/>
              <a:buFont typeface="Archivo Narrow"/>
              <a:buChar char="○"/>
              <a:defRPr sz="1800">
                <a:latin typeface="Archivo Narrow"/>
                <a:ea typeface="Archivo Narrow"/>
                <a:cs typeface="Archivo Narrow"/>
                <a:sym typeface="Archivo Narrow"/>
              </a:defRPr>
            </a:lvl8pPr>
            <a:lvl9pPr marL="4114800" lvl="8" indent="-342900">
              <a:lnSpc>
                <a:spcPct val="100000"/>
              </a:lnSpc>
              <a:spcBef>
                <a:spcPts val="600"/>
              </a:spcBef>
              <a:spcAft>
                <a:spcPts val="600"/>
              </a:spcAft>
              <a:buSzPts val="1800"/>
              <a:buFont typeface="Archivo Narrow"/>
              <a:buChar char="■"/>
              <a:defRPr sz="1800">
                <a:latin typeface="Archivo Narrow"/>
                <a:ea typeface="Archivo Narrow"/>
                <a:cs typeface="Archivo Narrow"/>
                <a:sym typeface="Archivo Narrow"/>
              </a:defRPr>
            </a:lvl9pPr>
          </a:lstStyle>
          <a:p>
            <a:endParaRPr/>
          </a:p>
        </p:txBody>
      </p:sp>
      <p:sp>
        <p:nvSpPr>
          <p:cNvPr id="8" name="Shape 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spcBef>
                <a:spcPts val="0"/>
              </a:spcBef>
              <a:buNone/>
              <a:defRPr sz="1000">
                <a:solidFill>
                  <a:schemeClr val="dk2"/>
                </a:solidFill>
              </a:defRPr>
            </a:lvl1pPr>
            <a:lvl2pPr lvl="1" algn="r">
              <a:spcBef>
                <a:spcPts val="0"/>
              </a:spcBef>
              <a:buNone/>
              <a:defRPr sz="1000">
                <a:solidFill>
                  <a:schemeClr val="dk2"/>
                </a:solidFill>
              </a:defRPr>
            </a:lvl2pPr>
            <a:lvl3pPr lvl="2" algn="r">
              <a:spcBef>
                <a:spcPts val="0"/>
              </a:spcBef>
              <a:buNone/>
              <a:defRPr sz="1000">
                <a:solidFill>
                  <a:schemeClr val="dk2"/>
                </a:solidFill>
              </a:defRPr>
            </a:lvl3pPr>
            <a:lvl4pPr lvl="3" algn="r">
              <a:spcBef>
                <a:spcPts val="0"/>
              </a:spcBef>
              <a:buNone/>
              <a:defRPr sz="1000">
                <a:solidFill>
                  <a:schemeClr val="dk2"/>
                </a:solidFill>
              </a:defRPr>
            </a:lvl4pPr>
            <a:lvl5pPr lvl="4" algn="r">
              <a:spcBef>
                <a:spcPts val="0"/>
              </a:spcBef>
              <a:buNone/>
              <a:defRPr sz="1000">
                <a:solidFill>
                  <a:schemeClr val="dk2"/>
                </a:solidFill>
              </a:defRPr>
            </a:lvl5pPr>
            <a:lvl6pPr lvl="5" algn="r">
              <a:spcBef>
                <a:spcPts val="0"/>
              </a:spcBef>
              <a:buNone/>
              <a:defRPr sz="1000">
                <a:solidFill>
                  <a:schemeClr val="dk2"/>
                </a:solidFill>
              </a:defRPr>
            </a:lvl6pPr>
            <a:lvl7pPr lvl="6" algn="r">
              <a:spcBef>
                <a:spcPts val="0"/>
              </a:spcBef>
              <a:buNone/>
              <a:defRPr sz="1000">
                <a:solidFill>
                  <a:schemeClr val="dk2"/>
                </a:solidFill>
              </a:defRPr>
            </a:lvl7pPr>
            <a:lvl8pPr lvl="7" algn="r">
              <a:spcBef>
                <a:spcPts val="0"/>
              </a:spcBef>
              <a:buNone/>
              <a:defRPr sz="1000">
                <a:solidFill>
                  <a:schemeClr val="dk2"/>
                </a:solidFill>
              </a:defRPr>
            </a:lvl8pPr>
            <a:lvl9pPr lvl="8" algn="r">
              <a:spcBef>
                <a:spcPts val="0"/>
              </a:spcBef>
              <a:buNone/>
              <a:defRPr sz="1000">
                <a:solidFill>
                  <a:schemeClr val="dk2"/>
                </a:solidFill>
              </a:defRPr>
            </a:lvl9pPr>
          </a:lstStyle>
          <a:p>
            <a:pPr marL="0" lvl="0" indent="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2FF0BF-7CC6-4CBA-B843-4F97CB5026FC}"/>
              </a:ext>
            </a:extLst>
          </p:cNvPr>
          <p:cNvPicPr>
            <a:picLocks noChangeAspect="1"/>
          </p:cNvPicPr>
          <p:nvPr/>
        </p:nvPicPr>
        <p:blipFill>
          <a:blip r:embed="rId2"/>
          <a:stretch>
            <a:fillRect/>
          </a:stretch>
        </p:blipFill>
        <p:spPr>
          <a:xfrm>
            <a:off x="1562345" y="812922"/>
            <a:ext cx="6191250" cy="542925"/>
          </a:xfrm>
          <a:prstGeom prst="rect">
            <a:avLst/>
          </a:prstGeom>
        </p:spPr>
      </p:pic>
      <p:pic>
        <p:nvPicPr>
          <p:cNvPr id="3" name="Picture 2">
            <a:extLst>
              <a:ext uri="{FF2B5EF4-FFF2-40B4-BE49-F238E27FC236}">
                <a16:creationId xmlns:a16="http://schemas.microsoft.com/office/drawing/2014/main" id="{C3114A4B-F703-4C4A-9DE1-E7CEE2E19C4E}"/>
              </a:ext>
            </a:extLst>
          </p:cNvPr>
          <p:cNvPicPr>
            <a:picLocks noChangeAspect="1"/>
          </p:cNvPicPr>
          <p:nvPr/>
        </p:nvPicPr>
        <p:blipFill>
          <a:blip r:embed="rId3"/>
          <a:stretch>
            <a:fillRect/>
          </a:stretch>
        </p:blipFill>
        <p:spPr>
          <a:xfrm>
            <a:off x="266161" y="3718794"/>
            <a:ext cx="8791575" cy="1438275"/>
          </a:xfrm>
          <a:prstGeom prst="rect">
            <a:avLst/>
          </a:prstGeom>
        </p:spPr>
      </p:pic>
      <p:pic>
        <p:nvPicPr>
          <p:cNvPr id="4" name="Picture 3">
            <a:extLst>
              <a:ext uri="{FF2B5EF4-FFF2-40B4-BE49-F238E27FC236}">
                <a16:creationId xmlns:a16="http://schemas.microsoft.com/office/drawing/2014/main" id="{0AC0A0EF-9586-44AE-9D61-9E6422012E77}"/>
              </a:ext>
            </a:extLst>
          </p:cNvPr>
          <p:cNvPicPr>
            <a:picLocks noChangeAspect="1"/>
          </p:cNvPicPr>
          <p:nvPr/>
        </p:nvPicPr>
        <p:blipFill>
          <a:blip r:embed="rId4"/>
          <a:stretch>
            <a:fillRect/>
          </a:stretch>
        </p:blipFill>
        <p:spPr>
          <a:xfrm>
            <a:off x="195385" y="1695450"/>
            <a:ext cx="8839200" cy="1733550"/>
          </a:xfrm>
          <a:prstGeom prst="rect">
            <a:avLst/>
          </a:prstGeom>
        </p:spPr>
      </p:pic>
      <p:sp>
        <p:nvSpPr>
          <p:cNvPr id="5" name="TextBox 4">
            <a:extLst>
              <a:ext uri="{FF2B5EF4-FFF2-40B4-BE49-F238E27FC236}">
                <a16:creationId xmlns:a16="http://schemas.microsoft.com/office/drawing/2014/main" id="{9883E84F-3D7B-AD28-673D-6332298422F5}"/>
              </a:ext>
            </a:extLst>
          </p:cNvPr>
          <p:cNvSpPr txBox="1"/>
          <p:nvPr/>
        </p:nvSpPr>
        <p:spPr>
          <a:xfrm>
            <a:off x="3200400" y="320040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1669101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28FBC5-1D83-4FF5-847B-FD15EB01C876}"/>
              </a:ext>
            </a:extLst>
          </p:cNvPr>
          <p:cNvPicPr>
            <a:picLocks noChangeAspect="1"/>
          </p:cNvPicPr>
          <p:nvPr/>
        </p:nvPicPr>
        <p:blipFill>
          <a:blip r:embed="rId2"/>
          <a:stretch>
            <a:fillRect/>
          </a:stretch>
        </p:blipFill>
        <p:spPr>
          <a:xfrm>
            <a:off x="296984" y="636731"/>
            <a:ext cx="7807569" cy="5757205"/>
          </a:xfrm>
          <a:prstGeom prst="rect">
            <a:avLst/>
          </a:prstGeom>
        </p:spPr>
      </p:pic>
      <p:sp>
        <p:nvSpPr>
          <p:cNvPr id="4" name="TextBox 3">
            <a:extLst>
              <a:ext uri="{FF2B5EF4-FFF2-40B4-BE49-F238E27FC236}">
                <a16:creationId xmlns:a16="http://schemas.microsoft.com/office/drawing/2014/main" id="{1D5DFA00-E819-49F5-8651-7949A674F2F2}"/>
              </a:ext>
            </a:extLst>
          </p:cNvPr>
          <p:cNvSpPr txBox="1"/>
          <p:nvPr/>
        </p:nvSpPr>
        <p:spPr>
          <a:xfrm>
            <a:off x="7838831" y="2133600"/>
            <a:ext cx="412292" cy="400110"/>
          </a:xfrm>
          <a:prstGeom prst="rect">
            <a:avLst/>
          </a:prstGeom>
          <a:noFill/>
        </p:spPr>
        <p:txBody>
          <a:bodyPr wrap="none" rtlCol="0">
            <a:spAutoFit/>
          </a:bodyPr>
          <a:lstStyle/>
          <a:p>
            <a:r>
              <a:rPr lang="en-IN" sz="2000" b="1"/>
              <a:t>m</a:t>
            </a:r>
          </a:p>
        </p:txBody>
      </p:sp>
    </p:spTree>
    <p:extLst>
      <p:ext uri="{BB962C8B-B14F-4D97-AF65-F5344CB8AC3E}">
        <p14:creationId xmlns:p14="http://schemas.microsoft.com/office/powerpoint/2010/main" val="433349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502D53-4E09-4210-9CE9-F62BABFE2262}"/>
              </a:ext>
            </a:extLst>
          </p:cNvPr>
          <p:cNvPicPr>
            <a:picLocks noChangeAspect="1"/>
          </p:cNvPicPr>
          <p:nvPr/>
        </p:nvPicPr>
        <p:blipFill>
          <a:blip r:embed="rId2"/>
          <a:stretch>
            <a:fillRect/>
          </a:stretch>
        </p:blipFill>
        <p:spPr>
          <a:xfrm>
            <a:off x="734645" y="597023"/>
            <a:ext cx="7369908" cy="5421600"/>
          </a:xfrm>
          <a:prstGeom prst="rect">
            <a:avLst/>
          </a:prstGeom>
        </p:spPr>
      </p:pic>
    </p:spTree>
    <p:extLst>
      <p:ext uri="{BB962C8B-B14F-4D97-AF65-F5344CB8AC3E}">
        <p14:creationId xmlns:p14="http://schemas.microsoft.com/office/powerpoint/2010/main" val="3322139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2CA20E-8825-4388-963F-8C4639D7D10D}"/>
              </a:ext>
            </a:extLst>
          </p:cNvPr>
          <p:cNvPicPr>
            <a:picLocks noChangeAspect="1"/>
          </p:cNvPicPr>
          <p:nvPr/>
        </p:nvPicPr>
        <p:blipFill>
          <a:blip r:embed="rId2"/>
          <a:stretch>
            <a:fillRect/>
          </a:stretch>
        </p:blipFill>
        <p:spPr>
          <a:xfrm>
            <a:off x="816707" y="721815"/>
            <a:ext cx="7510585" cy="5414370"/>
          </a:xfrm>
          <a:prstGeom prst="rect">
            <a:avLst/>
          </a:prstGeom>
        </p:spPr>
      </p:pic>
    </p:spTree>
    <p:extLst>
      <p:ext uri="{BB962C8B-B14F-4D97-AF65-F5344CB8AC3E}">
        <p14:creationId xmlns:p14="http://schemas.microsoft.com/office/powerpoint/2010/main" val="1854537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31E3D6-37B6-4C37-A5DF-D89D0162D93A}"/>
              </a:ext>
            </a:extLst>
          </p:cNvPr>
          <p:cNvPicPr>
            <a:picLocks noChangeAspect="1"/>
          </p:cNvPicPr>
          <p:nvPr/>
        </p:nvPicPr>
        <p:blipFill>
          <a:blip r:embed="rId2"/>
          <a:stretch>
            <a:fillRect/>
          </a:stretch>
        </p:blipFill>
        <p:spPr>
          <a:xfrm>
            <a:off x="1472062" y="672124"/>
            <a:ext cx="5313430" cy="5201138"/>
          </a:xfrm>
          <a:prstGeom prst="rect">
            <a:avLst/>
          </a:prstGeom>
        </p:spPr>
      </p:pic>
    </p:spTree>
    <p:extLst>
      <p:ext uri="{BB962C8B-B14F-4D97-AF65-F5344CB8AC3E}">
        <p14:creationId xmlns:p14="http://schemas.microsoft.com/office/powerpoint/2010/main" val="375913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DD192B-BB54-4477-88EE-29B4F9308217}"/>
              </a:ext>
            </a:extLst>
          </p:cNvPr>
          <p:cNvPicPr>
            <a:picLocks noChangeAspect="1"/>
          </p:cNvPicPr>
          <p:nvPr/>
        </p:nvPicPr>
        <p:blipFill>
          <a:blip r:embed="rId2"/>
          <a:stretch>
            <a:fillRect/>
          </a:stretch>
        </p:blipFill>
        <p:spPr>
          <a:xfrm>
            <a:off x="2133601" y="617691"/>
            <a:ext cx="3602918" cy="5286831"/>
          </a:xfrm>
          <a:prstGeom prst="rect">
            <a:avLst/>
          </a:prstGeom>
        </p:spPr>
      </p:pic>
    </p:spTree>
    <p:extLst>
      <p:ext uri="{BB962C8B-B14F-4D97-AF65-F5344CB8AC3E}">
        <p14:creationId xmlns:p14="http://schemas.microsoft.com/office/powerpoint/2010/main" val="3983787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249110-46E2-41DC-8811-C0A16237BBE1}"/>
              </a:ext>
            </a:extLst>
          </p:cNvPr>
          <p:cNvPicPr>
            <a:picLocks noChangeAspect="1"/>
          </p:cNvPicPr>
          <p:nvPr/>
        </p:nvPicPr>
        <p:blipFill>
          <a:blip r:embed="rId2"/>
          <a:stretch>
            <a:fillRect/>
          </a:stretch>
        </p:blipFill>
        <p:spPr>
          <a:xfrm>
            <a:off x="0" y="1315327"/>
            <a:ext cx="9144000" cy="4227346"/>
          </a:xfrm>
          <a:prstGeom prst="rect">
            <a:avLst/>
          </a:prstGeom>
        </p:spPr>
      </p:pic>
    </p:spTree>
    <p:extLst>
      <p:ext uri="{BB962C8B-B14F-4D97-AF65-F5344CB8AC3E}">
        <p14:creationId xmlns:p14="http://schemas.microsoft.com/office/powerpoint/2010/main" val="3946055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7BD3AD-99AC-4965-A11F-7D5E3B0557E3}"/>
              </a:ext>
            </a:extLst>
          </p:cNvPr>
          <p:cNvPicPr>
            <a:picLocks noChangeAspect="1"/>
          </p:cNvPicPr>
          <p:nvPr/>
        </p:nvPicPr>
        <p:blipFill>
          <a:blip r:embed="rId2"/>
          <a:stretch>
            <a:fillRect/>
          </a:stretch>
        </p:blipFill>
        <p:spPr>
          <a:xfrm>
            <a:off x="404812" y="1785937"/>
            <a:ext cx="8334375" cy="3286125"/>
          </a:xfrm>
          <a:prstGeom prst="rect">
            <a:avLst/>
          </a:prstGeom>
        </p:spPr>
      </p:pic>
      <p:sp>
        <p:nvSpPr>
          <p:cNvPr id="4" name="TextBox 3">
            <a:extLst>
              <a:ext uri="{FF2B5EF4-FFF2-40B4-BE49-F238E27FC236}">
                <a16:creationId xmlns:a16="http://schemas.microsoft.com/office/drawing/2014/main" id="{9DE5EF7F-8379-4989-B853-5595E4640865}"/>
              </a:ext>
            </a:extLst>
          </p:cNvPr>
          <p:cNvSpPr txBox="1"/>
          <p:nvPr/>
        </p:nvSpPr>
        <p:spPr>
          <a:xfrm>
            <a:off x="3962400" y="1187938"/>
            <a:ext cx="2465740" cy="584775"/>
          </a:xfrm>
          <a:prstGeom prst="rect">
            <a:avLst/>
          </a:prstGeom>
          <a:noFill/>
        </p:spPr>
        <p:txBody>
          <a:bodyPr wrap="none" rtlCol="0">
            <a:spAutoFit/>
          </a:bodyPr>
          <a:lstStyle/>
          <a:p>
            <a:r>
              <a:rPr lang="en-IN" sz="3200" b="1"/>
              <a:t>HARD DISK</a:t>
            </a:r>
          </a:p>
        </p:txBody>
      </p:sp>
    </p:spTree>
    <p:extLst>
      <p:ext uri="{BB962C8B-B14F-4D97-AF65-F5344CB8AC3E}">
        <p14:creationId xmlns:p14="http://schemas.microsoft.com/office/powerpoint/2010/main" val="566454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AE5566-58F8-4E4E-A366-87E6F3AE85A1}"/>
              </a:ext>
            </a:extLst>
          </p:cNvPr>
          <p:cNvPicPr>
            <a:picLocks noChangeAspect="1"/>
          </p:cNvPicPr>
          <p:nvPr/>
        </p:nvPicPr>
        <p:blipFill>
          <a:blip r:embed="rId2"/>
          <a:stretch>
            <a:fillRect/>
          </a:stretch>
        </p:blipFill>
        <p:spPr>
          <a:xfrm>
            <a:off x="0" y="1378819"/>
            <a:ext cx="9144000" cy="4100362"/>
          </a:xfrm>
          <a:prstGeom prst="rect">
            <a:avLst/>
          </a:prstGeom>
        </p:spPr>
      </p:pic>
      <p:sp>
        <p:nvSpPr>
          <p:cNvPr id="4" name="TextBox 3">
            <a:extLst>
              <a:ext uri="{FF2B5EF4-FFF2-40B4-BE49-F238E27FC236}">
                <a16:creationId xmlns:a16="http://schemas.microsoft.com/office/drawing/2014/main" id="{F838DB73-9AE7-4034-AB80-4C20A1137FA8}"/>
              </a:ext>
            </a:extLst>
          </p:cNvPr>
          <p:cNvSpPr txBox="1"/>
          <p:nvPr/>
        </p:nvSpPr>
        <p:spPr>
          <a:xfrm>
            <a:off x="3141784" y="906585"/>
            <a:ext cx="3688861" cy="523220"/>
          </a:xfrm>
          <a:prstGeom prst="rect">
            <a:avLst/>
          </a:prstGeom>
          <a:noFill/>
        </p:spPr>
        <p:txBody>
          <a:bodyPr wrap="square" rtlCol="0">
            <a:spAutoFit/>
          </a:bodyPr>
          <a:lstStyle/>
          <a:p>
            <a:r>
              <a:rPr lang="en-IN" sz="2800" b="1"/>
              <a:t>MAIN MEMORY</a:t>
            </a:r>
          </a:p>
        </p:txBody>
      </p:sp>
    </p:spTree>
    <p:extLst>
      <p:ext uri="{BB962C8B-B14F-4D97-AF65-F5344CB8AC3E}">
        <p14:creationId xmlns:p14="http://schemas.microsoft.com/office/powerpoint/2010/main" val="3203626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9F7F86-F2D7-4845-B88A-811C90DC8CF4}"/>
              </a:ext>
            </a:extLst>
          </p:cNvPr>
          <p:cNvPicPr>
            <a:picLocks noChangeAspect="1"/>
          </p:cNvPicPr>
          <p:nvPr/>
        </p:nvPicPr>
        <p:blipFill>
          <a:blip r:embed="rId2"/>
          <a:stretch>
            <a:fillRect/>
          </a:stretch>
        </p:blipFill>
        <p:spPr>
          <a:xfrm>
            <a:off x="0" y="1131754"/>
            <a:ext cx="9144000" cy="4594491"/>
          </a:xfrm>
          <a:prstGeom prst="rect">
            <a:avLst/>
          </a:prstGeom>
        </p:spPr>
      </p:pic>
    </p:spTree>
    <p:extLst>
      <p:ext uri="{BB962C8B-B14F-4D97-AF65-F5344CB8AC3E}">
        <p14:creationId xmlns:p14="http://schemas.microsoft.com/office/powerpoint/2010/main" val="520563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66F9D-94B3-411C-B412-B687898EED42}"/>
              </a:ext>
            </a:extLst>
          </p:cNvPr>
          <p:cNvPicPr>
            <a:picLocks noChangeAspect="1"/>
          </p:cNvPicPr>
          <p:nvPr/>
        </p:nvPicPr>
        <p:blipFill>
          <a:blip r:embed="rId2"/>
          <a:stretch>
            <a:fillRect/>
          </a:stretch>
        </p:blipFill>
        <p:spPr>
          <a:xfrm>
            <a:off x="293077" y="606610"/>
            <a:ext cx="8557846" cy="5925596"/>
          </a:xfrm>
          <a:prstGeom prst="rect">
            <a:avLst/>
          </a:prstGeom>
        </p:spPr>
      </p:pic>
    </p:spTree>
    <p:extLst>
      <p:ext uri="{BB962C8B-B14F-4D97-AF65-F5344CB8AC3E}">
        <p14:creationId xmlns:p14="http://schemas.microsoft.com/office/powerpoint/2010/main" val="2740373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80144D-50B7-4562-8003-C5A198EB614F}"/>
              </a:ext>
            </a:extLst>
          </p:cNvPr>
          <p:cNvPicPr>
            <a:picLocks noChangeAspect="1"/>
          </p:cNvPicPr>
          <p:nvPr/>
        </p:nvPicPr>
        <p:blipFill>
          <a:blip r:embed="rId2"/>
          <a:stretch>
            <a:fillRect/>
          </a:stretch>
        </p:blipFill>
        <p:spPr>
          <a:xfrm>
            <a:off x="185737" y="1543050"/>
            <a:ext cx="8772525" cy="3771900"/>
          </a:xfrm>
          <a:prstGeom prst="rect">
            <a:avLst/>
          </a:prstGeom>
        </p:spPr>
      </p:pic>
    </p:spTree>
    <p:extLst>
      <p:ext uri="{BB962C8B-B14F-4D97-AF65-F5344CB8AC3E}">
        <p14:creationId xmlns:p14="http://schemas.microsoft.com/office/powerpoint/2010/main" val="1972023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B62D78-B50C-437F-A7C4-C4BB2F3822C8}"/>
              </a:ext>
            </a:extLst>
          </p:cNvPr>
          <p:cNvPicPr>
            <a:picLocks noChangeAspect="1"/>
          </p:cNvPicPr>
          <p:nvPr/>
        </p:nvPicPr>
        <p:blipFill>
          <a:blip r:embed="rId2"/>
          <a:stretch>
            <a:fillRect/>
          </a:stretch>
        </p:blipFill>
        <p:spPr>
          <a:xfrm>
            <a:off x="422031" y="589951"/>
            <a:ext cx="8721969" cy="5950389"/>
          </a:xfrm>
          <a:prstGeom prst="rect">
            <a:avLst/>
          </a:prstGeom>
        </p:spPr>
      </p:pic>
    </p:spTree>
    <p:extLst>
      <p:ext uri="{BB962C8B-B14F-4D97-AF65-F5344CB8AC3E}">
        <p14:creationId xmlns:p14="http://schemas.microsoft.com/office/powerpoint/2010/main" val="278063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3B3AA6-7D5C-4F2C-80D0-2A4C64170B95}"/>
              </a:ext>
            </a:extLst>
          </p:cNvPr>
          <p:cNvPicPr>
            <a:picLocks noChangeAspect="1"/>
          </p:cNvPicPr>
          <p:nvPr/>
        </p:nvPicPr>
        <p:blipFill>
          <a:blip r:embed="rId2"/>
          <a:stretch>
            <a:fillRect/>
          </a:stretch>
        </p:blipFill>
        <p:spPr>
          <a:xfrm>
            <a:off x="609600" y="588115"/>
            <a:ext cx="8534400" cy="5883164"/>
          </a:xfrm>
          <a:prstGeom prst="rect">
            <a:avLst/>
          </a:prstGeom>
        </p:spPr>
      </p:pic>
    </p:spTree>
    <p:extLst>
      <p:ext uri="{BB962C8B-B14F-4D97-AF65-F5344CB8AC3E}">
        <p14:creationId xmlns:p14="http://schemas.microsoft.com/office/powerpoint/2010/main" val="3213495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4765D-3FEC-407A-94CD-BD26AF66392C}"/>
              </a:ext>
            </a:extLst>
          </p:cNvPr>
          <p:cNvPicPr>
            <a:picLocks noChangeAspect="1"/>
          </p:cNvPicPr>
          <p:nvPr/>
        </p:nvPicPr>
        <p:blipFill>
          <a:blip r:embed="rId2"/>
          <a:stretch>
            <a:fillRect/>
          </a:stretch>
        </p:blipFill>
        <p:spPr>
          <a:xfrm>
            <a:off x="601785" y="559694"/>
            <a:ext cx="8385908" cy="5948076"/>
          </a:xfrm>
          <a:prstGeom prst="rect">
            <a:avLst/>
          </a:prstGeom>
        </p:spPr>
      </p:pic>
    </p:spTree>
    <p:extLst>
      <p:ext uri="{BB962C8B-B14F-4D97-AF65-F5344CB8AC3E}">
        <p14:creationId xmlns:p14="http://schemas.microsoft.com/office/powerpoint/2010/main" val="3963714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AD625C-C21A-43E5-9676-0CAE39C8CE51}"/>
              </a:ext>
            </a:extLst>
          </p:cNvPr>
          <p:cNvPicPr>
            <a:picLocks noChangeAspect="1"/>
          </p:cNvPicPr>
          <p:nvPr/>
        </p:nvPicPr>
        <p:blipFill>
          <a:blip r:embed="rId2"/>
          <a:stretch>
            <a:fillRect/>
          </a:stretch>
        </p:blipFill>
        <p:spPr>
          <a:xfrm>
            <a:off x="445477" y="641794"/>
            <a:ext cx="8464062" cy="5789395"/>
          </a:xfrm>
          <a:prstGeom prst="rect">
            <a:avLst/>
          </a:prstGeom>
        </p:spPr>
      </p:pic>
    </p:spTree>
    <p:extLst>
      <p:ext uri="{BB962C8B-B14F-4D97-AF65-F5344CB8AC3E}">
        <p14:creationId xmlns:p14="http://schemas.microsoft.com/office/powerpoint/2010/main" val="2866402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6DEDD8-6C8F-4FA2-9C82-473490218597}"/>
              </a:ext>
            </a:extLst>
          </p:cNvPr>
          <p:cNvPicPr>
            <a:picLocks noChangeAspect="1"/>
          </p:cNvPicPr>
          <p:nvPr/>
        </p:nvPicPr>
        <p:blipFill>
          <a:blip r:embed="rId2"/>
          <a:stretch>
            <a:fillRect/>
          </a:stretch>
        </p:blipFill>
        <p:spPr>
          <a:xfrm>
            <a:off x="703384" y="783734"/>
            <a:ext cx="8002954" cy="5641609"/>
          </a:xfrm>
          <a:prstGeom prst="rect">
            <a:avLst/>
          </a:prstGeom>
        </p:spPr>
      </p:pic>
    </p:spTree>
    <p:extLst>
      <p:ext uri="{BB962C8B-B14F-4D97-AF65-F5344CB8AC3E}">
        <p14:creationId xmlns:p14="http://schemas.microsoft.com/office/powerpoint/2010/main" val="2092345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CF8282-9823-4EB4-AED6-D1A37CB1091A}"/>
              </a:ext>
            </a:extLst>
          </p:cNvPr>
          <p:cNvPicPr>
            <a:picLocks noChangeAspect="1"/>
          </p:cNvPicPr>
          <p:nvPr/>
        </p:nvPicPr>
        <p:blipFill>
          <a:blip r:embed="rId2"/>
          <a:stretch>
            <a:fillRect/>
          </a:stretch>
        </p:blipFill>
        <p:spPr>
          <a:xfrm>
            <a:off x="625230" y="876074"/>
            <a:ext cx="7651262" cy="5450142"/>
          </a:xfrm>
          <a:prstGeom prst="rect">
            <a:avLst/>
          </a:prstGeom>
        </p:spPr>
      </p:pic>
    </p:spTree>
    <p:extLst>
      <p:ext uri="{BB962C8B-B14F-4D97-AF65-F5344CB8AC3E}">
        <p14:creationId xmlns:p14="http://schemas.microsoft.com/office/powerpoint/2010/main" val="4181887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9B8298-E3E2-4A83-818C-2EAC753AD1C7}"/>
              </a:ext>
            </a:extLst>
          </p:cNvPr>
          <p:cNvPicPr>
            <a:picLocks noChangeAspect="1"/>
          </p:cNvPicPr>
          <p:nvPr/>
        </p:nvPicPr>
        <p:blipFill>
          <a:blip r:embed="rId2"/>
          <a:stretch>
            <a:fillRect/>
          </a:stretch>
        </p:blipFill>
        <p:spPr>
          <a:xfrm>
            <a:off x="328246" y="636297"/>
            <a:ext cx="8299938" cy="5730507"/>
          </a:xfrm>
          <a:prstGeom prst="rect">
            <a:avLst/>
          </a:prstGeom>
        </p:spPr>
      </p:pic>
    </p:spTree>
    <p:extLst>
      <p:ext uri="{BB962C8B-B14F-4D97-AF65-F5344CB8AC3E}">
        <p14:creationId xmlns:p14="http://schemas.microsoft.com/office/powerpoint/2010/main" val="3187172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22DEC2-C81E-4E48-BD96-44600E045138}"/>
              </a:ext>
            </a:extLst>
          </p:cNvPr>
          <p:cNvPicPr>
            <a:picLocks noChangeAspect="1"/>
          </p:cNvPicPr>
          <p:nvPr/>
        </p:nvPicPr>
        <p:blipFill>
          <a:blip r:embed="rId2"/>
          <a:stretch>
            <a:fillRect/>
          </a:stretch>
        </p:blipFill>
        <p:spPr>
          <a:xfrm>
            <a:off x="492369" y="535949"/>
            <a:ext cx="8378093" cy="5786102"/>
          </a:xfrm>
          <a:prstGeom prst="rect">
            <a:avLst/>
          </a:prstGeom>
        </p:spPr>
      </p:pic>
    </p:spTree>
    <p:extLst>
      <p:ext uri="{BB962C8B-B14F-4D97-AF65-F5344CB8AC3E}">
        <p14:creationId xmlns:p14="http://schemas.microsoft.com/office/powerpoint/2010/main" val="1399878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34451D-2F5C-4DAE-9C87-3C3B78D4CCC2}"/>
              </a:ext>
            </a:extLst>
          </p:cNvPr>
          <p:cNvSpPr txBox="1"/>
          <p:nvPr/>
        </p:nvSpPr>
        <p:spPr>
          <a:xfrm>
            <a:off x="2024185" y="2461846"/>
            <a:ext cx="5673348" cy="646331"/>
          </a:xfrm>
          <a:prstGeom prst="rect">
            <a:avLst/>
          </a:prstGeom>
          <a:noFill/>
        </p:spPr>
        <p:txBody>
          <a:bodyPr wrap="none" rtlCol="0">
            <a:spAutoFit/>
          </a:bodyPr>
          <a:lstStyle/>
          <a:p>
            <a:pPr algn="ctr"/>
            <a:r>
              <a:rPr lang="en-IN" sz="3600" b="1"/>
              <a:t>TRANSACTION FAILURE</a:t>
            </a:r>
          </a:p>
        </p:txBody>
      </p:sp>
    </p:spTree>
    <p:extLst>
      <p:ext uri="{BB962C8B-B14F-4D97-AF65-F5344CB8AC3E}">
        <p14:creationId xmlns:p14="http://schemas.microsoft.com/office/powerpoint/2010/main" val="579117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A6130A-179F-4C70-9849-DE1B699E34B1}"/>
              </a:ext>
            </a:extLst>
          </p:cNvPr>
          <p:cNvPicPr>
            <a:picLocks noChangeAspect="1"/>
          </p:cNvPicPr>
          <p:nvPr/>
        </p:nvPicPr>
        <p:blipFill>
          <a:blip r:embed="rId2"/>
          <a:stretch>
            <a:fillRect/>
          </a:stretch>
        </p:blipFill>
        <p:spPr>
          <a:xfrm>
            <a:off x="633046" y="569432"/>
            <a:ext cx="8128000" cy="5900695"/>
          </a:xfrm>
          <a:prstGeom prst="rect">
            <a:avLst/>
          </a:prstGeom>
        </p:spPr>
      </p:pic>
    </p:spTree>
    <p:extLst>
      <p:ext uri="{BB962C8B-B14F-4D97-AF65-F5344CB8AC3E}">
        <p14:creationId xmlns:p14="http://schemas.microsoft.com/office/powerpoint/2010/main" val="2889664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72BCAB-852E-4FEE-9377-E48DA5641BD5}"/>
              </a:ext>
            </a:extLst>
          </p:cNvPr>
          <p:cNvPicPr>
            <a:picLocks noChangeAspect="1"/>
          </p:cNvPicPr>
          <p:nvPr/>
        </p:nvPicPr>
        <p:blipFill>
          <a:blip r:embed="rId2"/>
          <a:stretch>
            <a:fillRect/>
          </a:stretch>
        </p:blipFill>
        <p:spPr>
          <a:xfrm>
            <a:off x="200025" y="1624012"/>
            <a:ext cx="8743950" cy="3609975"/>
          </a:xfrm>
          <a:prstGeom prst="rect">
            <a:avLst/>
          </a:prstGeom>
        </p:spPr>
      </p:pic>
    </p:spTree>
    <p:extLst>
      <p:ext uri="{BB962C8B-B14F-4D97-AF65-F5344CB8AC3E}">
        <p14:creationId xmlns:p14="http://schemas.microsoft.com/office/powerpoint/2010/main" val="2353258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755C2E-92A2-45BC-AF8D-B20755CA3198}"/>
              </a:ext>
            </a:extLst>
          </p:cNvPr>
          <p:cNvPicPr>
            <a:picLocks noChangeAspect="1"/>
          </p:cNvPicPr>
          <p:nvPr/>
        </p:nvPicPr>
        <p:blipFill>
          <a:blip r:embed="rId2"/>
          <a:stretch>
            <a:fillRect/>
          </a:stretch>
        </p:blipFill>
        <p:spPr>
          <a:xfrm>
            <a:off x="0" y="70302"/>
            <a:ext cx="9144000" cy="6717396"/>
          </a:xfrm>
          <a:prstGeom prst="rect">
            <a:avLst/>
          </a:prstGeom>
        </p:spPr>
      </p:pic>
    </p:spTree>
    <p:extLst>
      <p:ext uri="{BB962C8B-B14F-4D97-AF65-F5344CB8AC3E}">
        <p14:creationId xmlns:p14="http://schemas.microsoft.com/office/powerpoint/2010/main" val="1825347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33932-EF19-4054-B7E3-F618B7C0B0EF}"/>
              </a:ext>
            </a:extLst>
          </p:cNvPr>
          <p:cNvPicPr>
            <a:picLocks noChangeAspect="1"/>
          </p:cNvPicPr>
          <p:nvPr/>
        </p:nvPicPr>
        <p:blipFill>
          <a:blip r:embed="rId2"/>
          <a:stretch>
            <a:fillRect/>
          </a:stretch>
        </p:blipFill>
        <p:spPr>
          <a:xfrm>
            <a:off x="1039446" y="806398"/>
            <a:ext cx="7440246" cy="5383922"/>
          </a:xfrm>
          <a:prstGeom prst="rect">
            <a:avLst/>
          </a:prstGeom>
        </p:spPr>
      </p:pic>
    </p:spTree>
    <p:extLst>
      <p:ext uri="{BB962C8B-B14F-4D97-AF65-F5344CB8AC3E}">
        <p14:creationId xmlns:p14="http://schemas.microsoft.com/office/powerpoint/2010/main" val="1822845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9F9985-CB98-4E9F-A7C4-DBCA0B4ACD0A}"/>
              </a:ext>
            </a:extLst>
          </p:cNvPr>
          <p:cNvPicPr>
            <a:picLocks noChangeAspect="1"/>
          </p:cNvPicPr>
          <p:nvPr/>
        </p:nvPicPr>
        <p:blipFill>
          <a:blip r:embed="rId2"/>
          <a:stretch>
            <a:fillRect/>
          </a:stretch>
        </p:blipFill>
        <p:spPr>
          <a:xfrm>
            <a:off x="640862" y="655374"/>
            <a:ext cx="7666892" cy="5547252"/>
          </a:xfrm>
          <a:prstGeom prst="rect">
            <a:avLst/>
          </a:prstGeom>
        </p:spPr>
      </p:pic>
    </p:spTree>
    <p:extLst>
      <p:ext uri="{BB962C8B-B14F-4D97-AF65-F5344CB8AC3E}">
        <p14:creationId xmlns:p14="http://schemas.microsoft.com/office/powerpoint/2010/main" val="160325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E717FF-1FF4-42E0-BE27-40EB2A7A685C}"/>
              </a:ext>
            </a:extLst>
          </p:cNvPr>
          <p:cNvPicPr>
            <a:picLocks noChangeAspect="1"/>
          </p:cNvPicPr>
          <p:nvPr/>
        </p:nvPicPr>
        <p:blipFill>
          <a:blip r:embed="rId2"/>
          <a:stretch>
            <a:fillRect/>
          </a:stretch>
        </p:blipFill>
        <p:spPr>
          <a:xfrm>
            <a:off x="0" y="823915"/>
            <a:ext cx="9144000" cy="5210169"/>
          </a:xfrm>
          <a:prstGeom prst="rect">
            <a:avLst/>
          </a:prstGeom>
        </p:spPr>
      </p:pic>
    </p:spTree>
    <p:extLst>
      <p:ext uri="{BB962C8B-B14F-4D97-AF65-F5344CB8AC3E}">
        <p14:creationId xmlns:p14="http://schemas.microsoft.com/office/powerpoint/2010/main" val="641254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2BA10E-25F2-400E-A505-61522A01FD11}"/>
              </a:ext>
            </a:extLst>
          </p:cNvPr>
          <p:cNvPicPr>
            <a:picLocks noChangeAspect="1"/>
          </p:cNvPicPr>
          <p:nvPr/>
        </p:nvPicPr>
        <p:blipFill>
          <a:blip r:embed="rId2"/>
          <a:stretch>
            <a:fillRect/>
          </a:stretch>
        </p:blipFill>
        <p:spPr>
          <a:xfrm>
            <a:off x="328246" y="605580"/>
            <a:ext cx="8487508" cy="5866109"/>
          </a:xfrm>
          <a:prstGeom prst="rect">
            <a:avLst/>
          </a:prstGeom>
        </p:spPr>
      </p:pic>
    </p:spTree>
    <p:extLst>
      <p:ext uri="{BB962C8B-B14F-4D97-AF65-F5344CB8AC3E}">
        <p14:creationId xmlns:p14="http://schemas.microsoft.com/office/powerpoint/2010/main" val="20808518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7103A7-EB6B-482A-A0D4-902E735A8B95}"/>
              </a:ext>
            </a:extLst>
          </p:cNvPr>
          <p:cNvPicPr>
            <a:picLocks noChangeAspect="1"/>
          </p:cNvPicPr>
          <p:nvPr/>
        </p:nvPicPr>
        <p:blipFill>
          <a:blip r:embed="rId2"/>
          <a:stretch>
            <a:fillRect/>
          </a:stretch>
        </p:blipFill>
        <p:spPr>
          <a:xfrm>
            <a:off x="562708" y="605855"/>
            <a:ext cx="7870092" cy="5646289"/>
          </a:xfrm>
          <a:prstGeom prst="rect">
            <a:avLst/>
          </a:prstGeom>
        </p:spPr>
      </p:pic>
    </p:spTree>
    <p:extLst>
      <p:ext uri="{BB962C8B-B14F-4D97-AF65-F5344CB8AC3E}">
        <p14:creationId xmlns:p14="http://schemas.microsoft.com/office/powerpoint/2010/main" val="4028235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5B3AF4-33AD-4066-B9C0-02BBAEFFEBAD}"/>
              </a:ext>
            </a:extLst>
          </p:cNvPr>
          <p:cNvPicPr>
            <a:picLocks noChangeAspect="1"/>
          </p:cNvPicPr>
          <p:nvPr/>
        </p:nvPicPr>
        <p:blipFill>
          <a:blip r:embed="rId2"/>
          <a:stretch>
            <a:fillRect/>
          </a:stretch>
        </p:blipFill>
        <p:spPr>
          <a:xfrm>
            <a:off x="396088" y="640862"/>
            <a:ext cx="8193019" cy="5831068"/>
          </a:xfrm>
          <a:prstGeom prst="rect">
            <a:avLst/>
          </a:prstGeom>
        </p:spPr>
      </p:pic>
    </p:spTree>
    <p:extLst>
      <p:ext uri="{BB962C8B-B14F-4D97-AF65-F5344CB8AC3E}">
        <p14:creationId xmlns:p14="http://schemas.microsoft.com/office/powerpoint/2010/main" val="2999379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CDA579-3EAC-4ECE-B619-022784FD1F74}"/>
              </a:ext>
            </a:extLst>
          </p:cNvPr>
          <p:cNvPicPr>
            <a:picLocks noChangeAspect="1"/>
          </p:cNvPicPr>
          <p:nvPr/>
        </p:nvPicPr>
        <p:blipFill>
          <a:blip r:embed="rId2"/>
          <a:stretch>
            <a:fillRect/>
          </a:stretch>
        </p:blipFill>
        <p:spPr>
          <a:xfrm>
            <a:off x="382954" y="533668"/>
            <a:ext cx="8510954" cy="5790663"/>
          </a:xfrm>
          <a:prstGeom prst="rect">
            <a:avLst/>
          </a:prstGeom>
        </p:spPr>
      </p:pic>
    </p:spTree>
    <p:extLst>
      <p:ext uri="{BB962C8B-B14F-4D97-AF65-F5344CB8AC3E}">
        <p14:creationId xmlns:p14="http://schemas.microsoft.com/office/powerpoint/2010/main" val="4031083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34451D-2F5C-4DAE-9C87-3C3B78D4CCC2}"/>
              </a:ext>
            </a:extLst>
          </p:cNvPr>
          <p:cNvSpPr txBox="1"/>
          <p:nvPr/>
        </p:nvSpPr>
        <p:spPr>
          <a:xfrm>
            <a:off x="2024185" y="2461846"/>
            <a:ext cx="5673348" cy="646331"/>
          </a:xfrm>
          <a:prstGeom prst="rect">
            <a:avLst/>
          </a:prstGeom>
          <a:noFill/>
        </p:spPr>
        <p:txBody>
          <a:bodyPr wrap="none" rtlCol="0">
            <a:spAutoFit/>
          </a:bodyPr>
          <a:lstStyle/>
          <a:p>
            <a:pPr algn="ctr"/>
            <a:r>
              <a:rPr lang="en-IN" sz="3600" b="1"/>
              <a:t>TRANSACTION FAILURE</a:t>
            </a:r>
          </a:p>
        </p:txBody>
      </p:sp>
    </p:spTree>
    <p:extLst>
      <p:ext uri="{BB962C8B-B14F-4D97-AF65-F5344CB8AC3E}">
        <p14:creationId xmlns:p14="http://schemas.microsoft.com/office/powerpoint/2010/main" val="69909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62637A-8062-47AF-89B3-A746D1BD424F}"/>
              </a:ext>
            </a:extLst>
          </p:cNvPr>
          <p:cNvPicPr>
            <a:picLocks noChangeAspect="1"/>
          </p:cNvPicPr>
          <p:nvPr/>
        </p:nvPicPr>
        <p:blipFill>
          <a:blip r:embed="rId2"/>
          <a:stretch>
            <a:fillRect/>
          </a:stretch>
        </p:blipFill>
        <p:spPr>
          <a:xfrm>
            <a:off x="429846" y="641539"/>
            <a:ext cx="8128000" cy="5871153"/>
          </a:xfrm>
          <a:prstGeom prst="rect">
            <a:avLst/>
          </a:prstGeom>
        </p:spPr>
      </p:pic>
    </p:spTree>
    <p:extLst>
      <p:ext uri="{BB962C8B-B14F-4D97-AF65-F5344CB8AC3E}">
        <p14:creationId xmlns:p14="http://schemas.microsoft.com/office/powerpoint/2010/main" val="3263034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315F4B-D7C3-4AE0-A0C9-40B837CE8060}"/>
              </a:ext>
            </a:extLst>
          </p:cNvPr>
          <p:cNvPicPr>
            <a:picLocks noChangeAspect="1"/>
          </p:cNvPicPr>
          <p:nvPr/>
        </p:nvPicPr>
        <p:blipFill>
          <a:blip r:embed="rId2"/>
          <a:stretch>
            <a:fillRect/>
          </a:stretch>
        </p:blipFill>
        <p:spPr>
          <a:xfrm>
            <a:off x="123825" y="1762125"/>
            <a:ext cx="8896350" cy="3333750"/>
          </a:xfrm>
          <a:prstGeom prst="rect">
            <a:avLst/>
          </a:prstGeom>
        </p:spPr>
      </p:pic>
    </p:spTree>
    <p:extLst>
      <p:ext uri="{BB962C8B-B14F-4D97-AF65-F5344CB8AC3E}">
        <p14:creationId xmlns:p14="http://schemas.microsoft.com/office/powerpoint/2010/main" val="3934402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F831C2-2A5F-4BC1-8366-8AF302D1A9A3}"/>
              </a:ext>
            </a:extLst>
          </p:cNvPr>
          <p:cNvPicPr>
            <a:picLocks noChangeAspect="1"/>
          </p:cNvPicPr>
          <p:nvPr/>
        </p:nvPicPr>
        <p:blipFill>
          <a:blip r:embed="rId2"/>
          <a:stretch>
            <a:fillRect/>
          </a:stretch>
        </p:blipFill>
        <p:spPr>
          <a:xfrm>
            <a:off x="547077" y="650301"/>
            <a:ext cx="8307754" cy="5866561"/>
          </a:xfrm>
          <a:prstGeom prst="rect">
            <a:avLst/>
          </a:prstGeom>
        </p:spPr>
      </p:pic>
    </p:spTree>
    <p:extLst>
      <p:ext uri="{BB962C8B-B14F-4D97-AF65-F5344CB8AC3E}">
        <p14:creationId xmlns:p14="http://schemas.microsoft.com/office/powerpoint/2010/main" val="1277435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B651C0-4269-47A5-AB9E-198BF0B04940}"/>
              </a:ext>
            </a:extLst>
          </p:cNvPr>
          <p:cNvPicPr>
            <a:picLocks noChangeAspect="1"/>
          </p:cNvPicPr>
          <p:nvPr/>
        </p:nvPicPr>
        <p:blipFill>
          <a:blip r:embed="rId2"/>
          <a:stretch>
            <a:fillRect/>
          </a:stretch>
        </p:blipFill>
        <p:spPr>
          <a:xfrm>
            <a:off x="543169" y="759921"/>
            <a:ext cx="8057662" cy="5555739"/>
          </a:xfrm>
          <a:prstGeom prst="rect">
            <a:avLst/>
          </a:prstGeom>
        </p:spPr>
      </p:pic>
    </p:spTree>
    <p:extLst>
      <p:ext uri="{BB962C8B-B14F-4D97-AF65-F5344CB8AC3E}">
        <p14:creationId xmlns:p14="http://schemas.microsoft.com/office/powerpoint/2010/main" val="27908004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4756AC-2B1F-4B8D-BD8A-BE31076BDB43}"/>
              </a:ext>
            </a:extLst>
          </p:cNvPr>
          <p:cNvPicPr>
            <a:picLocks noChangeAspect="1"/>
          </p:cNvPicPr>
          <p:nvPr/>
        </p:nvPicPr>
        <p:blipFill>
          <a:blip r:embed="rId2"/>
          <a:stretch>
            <a:fillRect/>
          </a:stretch>
        </p:blipFill>
        <p:spPr>
          <a:xfrm>
            <a:off x="523629" y="627172"/>
            <a:ext cx="8323385" cy="5765706"/>
          </a:xfrm>
          <a:prstGeom prst="rect">
            <a:avLst/>
          </a:prstGeom>
        </p:spPr>
      </p:pic>
    </p:spTree>
    <p:extLst>
      <p:ext uri="{BB962C8B-B14F-4D97-AF65-F5344CB8AC3E}">
        <p14:creationId xmlns:p14="http://schemas.microsoft.com/office/powerpoint/2010/main" val="874607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988DFB-2726-40CA-AAD5-4AFF5E3A4177}"/>
              </a:ext>
            </a:extLst>
          </p:cNvPr>
          <p:cNvPicPr>
            <a:picLocks noChangeAspect="1"/>
          </p:cNvPicPr>
          <p:nvPr/>
        </p:nvPicPr>
        <p:blipFill>
          <a:blip r:embed="rId2"/>
          <a:stretch>
            <a:fillRect/>
          </a:stretch>
        </p:blipFill>
        <p:spPr>
          <a:xfrm>
            <a:off x="152399" y="361949"/>
            <a:ext cx="8839200" cy="1876425"/>
          </a:xfrm>
          <a:prstGeom prst="rect">
            <a:avLst/>
          </a:prstGeom>
        </p:spPr>
      </p:pic>
      <p:pic>
        <p:nvPicPr>
          <p:cNvPr id="3" name="Picture 2">
            <a:extLst>
              <a:ext uri="{FF2B5EF4-FFF2-40B4-BE49-F238E27FC236}">
                <a16:creationId xmlns:a16="http://schemas.microsoft.com/office/drawing/2014/main" id="{19314213-353C-4317-97FA-F4FD392E0931}"/>
              </a:ext>
            </a:extLst>
          </p:cNvPr>
          <p:cNvPicPr>
            <a:picLocks noChangeAspect="1"/>
          </p:cNvPicPr>
          <p:nvPr/>
        </p:nvPicPr>
        <p:blipFill>
          <a:blip r:embed="rId3"/>
          <a:stretch>
            <a:fillRect/>
          </a:stretch>
        </p:blipFill>
        <p:spPr>
          <a:xfrm>
            <a:off x="983884" y="2003546"/>
            <a:ext cx="6410325" cy="4257675"/>
          </a:xfrm>
          <a:prstGeom prst="rect">
            <a:avLst/>
          </a:prstGeom>
        </p:spPr>
      </p:pic>
    </p:spTree>
    <p:extLst>
      <p:ext uri="{BB962C8B-B14F-4D97-AF65-F5344CB8AC3E}">
        <p14:creationId xmlns:p14="http://schemas.microsoft.com/office/powerpoint/2010/main" val="3057058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80ED1E-3C60-42A7-A0CC-261453FF346A}"/>
              </a:ext>
            </a:extLst>
          </p:cNvPr>
          <p:cNvSpPr txBox="1"/>
          <p:nvPr/>
        </p:nvSpPr>
        <p:spPr>
          <a:xfrm>
            <a:off x="387458" y="1443841"/>
            <a:ext cx="8299342" cy="4524315"/>
          </a:xfrm>
          <a:prstGeom prst="rect">
            <a:avLst/>
          </a:prstGeom>
          <a:noFill/>
        </p:spPr>
        <p:txBody>
          <a:bodyPr wrap="square">
            <a:spAutoFit/>
          </a:bodyPr>
          <a:lstStyle/>
          <a:p>
            <a:pPr algn="just">
              <a:buFont typeface="Arial" panose="020B0604020202020204" pitchFamily="34" charset="0"/>
              <a:buChar char="•"/>
            </a:pPr>
            <a:r>
              <a:rPr lang="en-US" sz="1800" b="0">
                <a:solidFill>
                  <a:srgbClr val="000000"/>
                </a:solidFill>
                <a:effectLst/>
                <a:latin typeface="verdana" panose="020B0604030504040204" pitchFamily="34" charset="0"/>
              </a:rPr>
              <a:t>The checkpoint is a type of mechanism where all the previous logs are removed from the system and permanently stored in the storage disk.</a:t>
            </a:r>
          </a:p>
          <a:p>
            <a:pPr algn="just">
              <a:buFont typeface="Arial" panose="020B0604020202020204" pitchFamily="34" charset="0"/>
              <a:buChar char="•"/>
            </a:pPr>
            <a:endParaRPr lang="en-US" sz="1800" b="0">
              <a:solidFill>
                <a:srgbClr val="000000"/>
              </a:solidFill>
              <a:effectLst/>
              <a:latin typeface="verdana" panose="020B0604030504040204" pitchFamily="34" charset="0"/>
            </a:endParaRPr>
          </a:p>
          <a:p>
            <a:pPr algn="just">
              <a:buFont typeface="Arial" panose="020B0604020202020204" pitchFamily="34" charset="0"/>
              <a:buChar char="•"/>
            </a:pPr>
            <a:r>
              <a:rPr lang="en-US" sz="1800" b="0">
                <a:solidFill>
                  <a:srgbClr val="000000"/>
                </a:solidFill>
                <a:effectLst/>
                <a:latin typeface="verdana" panose="020B0604030504040204" pitchFamily="34" charset="0"/>
              </a:rPr>
              <a:t>The checkpoint is like a bookmark. While the execution of the transaction, such checkpoints are marked, and the transaction is executed then using the steps of the transaction, the log files will be created.</a:t>
            </a:r>
          </a:p>
          <a:p>
            <a:pPr algn="just">
              <a:buFont typeface="Arial" panose="020B0604020202020204" pitchFamily="34" charset="0"/>
              <a:buChar char="•"/>
            </a:pPr>
            <a:endParaRPr lang="en-US" sz="1800" b="0">
              <a:solidFill>
                <a:srgbClr val="000000"/>
              </a:solidFill>
              <a:effectLst/>
              <a:latin typeface="verdana" panose="020B0604030504040204" pitchFamily="34" charset="0"/>
            </a:endParaRPr>
          </a:p>
          <a:p>
            <a:pPr algn="just">
              <a:buFont typeface="Arial" panose="020B0604020202020204" pitchFamily="34" charset="0"/>
              <a:buChar char="•"/>
            </a:pPr>
            <a:r>
              <a:rPr lang="en-US" sz="1800" b="0">
                <a:solidFill>
                  <a:srgbClr val="000000"/>
                </a:solidFill>
                <a:effectLst/>
                <a:latin typeface="verdana" panose="020B0604030504040204" pitchFamily="34" charset="0"/>
              </a:rPr>
              <a:t>When it reaches to the checkpoint, then the transaction will be updated into the database, and till that point, the entire log file will be removed from the file. Then the log file is updated with the new step of transaction till next checkpoint and so on.</a:t>
            </a:r>
          </a:p>
          <a:p>
            <a:pPr algn="just"/>
            <a:endParaRPr lang="en-US" sz="1800" b="0">
              <a:solidFill>
                <a:srgbClr val="000000"/>
              </a:solidFill>
              <a:effectLst/>
              <a:latin typeface="verdana" panose="020B0604030504040204" pitchFamily="34" charset="0"/>
            </a:endParaRPr>
          </a:p>
          <a:p>
            <a:pPr algn="just">
              <a:buFont typeface="Arial" panose="020B0604020202020204" pitchFamily="34" charset="0"/>
              <a:buChar char="•"/>
            </a:pPr>
            <a:r>
              <a:rPr lang="en-US" sz="1800" b="0">
                <a:solidFill>
                  <a:srgbClr val="000000"/>
                </a:solidFill>
                <a:effectLst/>
                <a:latin typeface="verdana" panose="020B0604030504040204" pitchFamily="34" charset="0"/>
              </a:rPr>
              <a:t>The checkpoint is used to declare a point before which the DBMS was in the consistent state, and all transactions were committed.</a:t>
            </a:r>
          </a:p>
        </p:txBody>
      </p:sp>
      <p:pic>
        <p:nvPicPr>
          <p:cNvPr id="4" name="Picture 3">
            <a:extLst>
              <a:ext uri="{FF2B5EF4-FFF2-40B4-BE49-F238E27FC236}">
                <a16:creationId xmlns:a16="http://schemas.microsoft.com/office/drawing/2014/main" id="{4A364A78-8912-4FC5-AFD2-4B24BAA94134}"/>
              </a:ext>
            </a:extLst>
          </p:cNvPr>
          <p:cNvPicPr>
            <a:picLocks noChangeAspect="1"/>
          </p:cNvPicPr>
          <p:nvPr/>
        </p:nvPicPr>
        <p:blipFill>
          <a:blip r:embed="rId2"/>
          <a:stretch>
            <a:fillRect/>
          </a:stretch>
        </p:blipFill>
        <p:spPr>
          <a:xfrm>
            <a:off x="3369752" y="623144"/>
            <a:ext cx="1924050" cy="533400"/>
          </a:xfrm>
          <a:prstGeom prst="rect">
            <a:avLst/>
          </a:prstGeom>
        </p:spPr>
      </p:pic>
    </p:spTree>
    <p:extLst>
      <p:ext uri="{BB962C8B-B14F-4D97-AF65-F5344CB8AC3E}">
        <p14:creationId xmlns:p14="http://schemas.microsoft.com/office/powerpoint/2010/main" val="1628210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05D2F3-53F8-4CB7-BF4D-F66B427C50B7}"/>
              </a:ext>
            </a:extLst>
          </p:cNvPr>
          <p:cNvPicPr>
            <a:picLocks noChangeAspect="1"/>
          </p:cNvPicPr>
          <p:nvPr/>
        </p:nvPicPr>
        <p:blipFill>
          <a:blip r:embed="rId2"/>
          <a:stretch>
            <a:fillRect/>
          </a:stretch>
        </p:blipFill>
        <p:spPr>
          <a:xfrm>
            <a:off x="909636" y="1926471"/>
            <a:ext cx="7324725" cy="3981450"/>
          </a:xfrm>
          <a:prstGeom prst="rect">
            <a:avLst/>
          </a:prstGeom>
        </p:spPr>
      </p:pic>
      <p:pic>
        <p:nvPicPr>
          <p:cNvPr id="3" name="Picture 2">
            <a:extLst>
              <a:ext uri="{FF2B5EF4-FFF2-40B4-BE49-F238E27FC236}">
                <a16:creationId xmlns:a16="http://schemas.microsoft.com/office/drawing/2014/main" id="{1813F05D-2C4F-4E06-AA22-173151F3D5FD}"/>
              </a:ext>
            </a:extLst>
          </p:cNvPr>
          <p:cNvPicPr>
            <a:picLocks noChangeAspect="1"/>
          </p:cNvPicPr>
          <p:nvPr/>
        </p:nvPicPr>
        <p:blipFill>
          <a:blip r:embed="rId3"/>
          <a:stretch>
            <a:fillRect/>
          </a:stretch>
        </p:blipFill>
        <p:spPr>
          <a:xfrm>
            <a:off x="2571749" y="608793"/>
            <a:ext cx="4000500" cy="742950"/>
          </a:xfrm>
          <a:prstGeom prst="rect">
            <a:avLst/>
          </a:prstGeom>
        </p:spPr>
      </p:pic>
      <p:sp>
        <p:nvSpPr>
          <p:cNvPr id="4" name="TextBox 3">
            <a:extLst>
              <a:ext uri="{FF2B5EF4-FFF2-40B4-BE49-F238E27FC236}">
                <a16:creationId xmlns:a16="http://schemas.microsoft.com/office/drawing/2014/main" id="{E27D375C-9DB9-4CA0-949E-B71E0E49D8B3}"/>
              </a:ext>
            </a:extLst>
          </p:cNvPr>
          <p:cNvSpPr txBox="1"/>
          <p:nvPr/>
        </p:nvSpPr>
        <p:spPr>
          <a:xfrm>
            <a:off x="2921431" y="2580468"/>
            <a:ext cx="261610" cy="369332"/>
          </a:xfrm>
          <a:prstGeom prst="rect">
            <a:avLst/>
          </a:prstGeom>
          <a:noFill/>
        </p:spPr>
        <p:txBody>
          <a:bodyPr wrap="none" rtlCol="0">
            <a:spAutoFit/>
          </a:bodyPr>
          <a:lstStyle/>
          <a:p>
            <a:r>
              <a:rPr lang="en-IN" sz="1800" b="1"/>
              <a:t>t</a:t>
            </a:r>
          </a:p>
        </p:txBody>
      </p:sp>
    </p:spTree>
    <p:extLst>
      <p:ext uri="{BB962C8B-B14F-4D97-AF65-F5344CB8AC3E}">
        <p14:creationId xmlns:p14="http://schemas.microsoft.com/office/powerpoint/2010/main" val="6581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46290A-7D2B-43C5-9019-D96FB0468A94}"/>
              </a:ext>
            </a:extLst>
          </p:cNvPr>
          <p:cNvSpPr txBox="1"/>
          <p:nvPr/>
        </p:nvSpPr>
        <p:spPr>
          <a:xfrm>
            <a:off x="550190" y="1170123"/>
            <a:ext cx="8121111" cy="1384995"/>
          </a:xfrm>
          <a:prstGeom prst="rect">
            <a:avLst/>
          </a:prstGeom>
          <a:noFill/>
        </p:spPr>
        <p:txBody>
          <a:bodyPr wrap="square">
            <a:spAutoFit/>
          </a:bodyPr>
          <a:lstStyle/>
          <a:p>
            <a:pPr algn="just">
              <a:buFont typeface="Arial" panose="020B0604020202020204" pitchFamily="34" charset="0"/>
              <a:buChar char="•"/>
            </a:pPr>
            <a:r>
              <a:rPr lang="en-US" b="0">
                <a:solidFill>
                  <a:srgbClr val="000000"/>
                </a:solidFill>
                <a:effectLst/>
                <a:latin typeface="verdana" panose="020B0604030504040204" pitchFamily="34" charset="0"/>
              </a:rPr>
              <a:t>The recovery system reads log files from the end to start. It reads log files from T4 to T1.</a:t>
            </a:r>
          </a:p>
          <a:p>
            <a:pPr algn="just">
              <a:buFont typeface="Arial" panose="020B0604020202020204" pitchFamily="34" charset="0"/>
              <a:buChar char="•"/>
            </a:pPr>
            <a:r>
              <a:rPr lang="en-US" b="0">
                <a:solidFill>
                  <a:srgbClr val="000000"/>
                </a:solidFill>
                <a:effectLst/>
                <a:latin typeface="verdana" panose="020B0604030504040204" pitchFamily="34" charset="0"/>
              </a:rPr>
              <a:t>Recovery system maintains two lists, a redo-list, and an undo-list.</a:t>
            </a:r>
          </a:p>
          <a:p>
            <a:pPr algn="just">
              <a:buFont typeface="Arial" panose="020B0604020202020204" pitchFamily="34" charset="0"/>
              <a:buChar char="•"/>
            </a:pPr>
            <a:r>
              <a:rPr lang="en-US" b="0">
                <a:solidFill>
                  <a:srgbClr val="000000"/>
                </a:solidFill>
                <a:effectLst/>
                <a:latin typeface="verdana" panose="020B0604030504040204" pitchFamily="34" charset="0"/>
              </a:rPr>
              <a:t>The transaction is put into redo state if the recovery system sees a log with &lt;Tn, Start&gt; and &lt;Tn, Commit&gt; or just &lt;Tn, Commit&gt;. In the redo-list and their previous list, all the transactions are removed and then redone before saving their logs.</a:t>
            </a:r>
          </a:p>
        </p:txBody>
      </p:sp>
      <p:sp>
        <p:nvSpPr>
          <p:cNvPr id="5" name="TextBox 4">
            <a:extLst>
              <a:ext uri="{FF2B5EF4-FFF2-40B4-BE49-F238E27FC236}">
                <a16:creationId xmlns:a16="http://schemas.microsoft.com/office/drawing/2014/main" id="{1EEEEA15-DE82-43C2-B04B-A1BD86496348}"/>
              </a:ext>
            </a:extLst>
          </p:cNvPr>
          <p:cNvSpPr txBox="1"/>
          <p:nvPr/>
        </p:nvSpPr>
        <p:spPr>
          <a:xfrm>
            <a:off x="495945" y="3099861"/>
            <a:ext cx="8392332" cy="2462213"/>
          </a:xfrm>
          <a:prstGeom prst="rect">
            <a:avLst/>
          </a:prstGeom>
          <a:noFill/>
        </p:spPr>
        <p:txBody>
          <a:bodyPr wrap="square">
            <a:spAutoFit/>
          </a:bodyPr>
          <a:lstStyle/>
          <a:p>
            <a:pPr algn="just">
              <a:buFont typeface="Arial" panose="020B0604020202020204" pitchFamily="34" charset="0"/>
              <a:buChar char="•"/>
            </a:pPr>
            <a:r>
              <a:rPr lang="en-US" b="1">
                <a:solidFill>
                  <a:srgbClr val="000000"/>
                </a:solidFill>
                <a:effectLst/>
                <a:latin typeface="verdana" panose="020B0604030504040204" pitchFamily="34" charset="0"/>
              </a:rPr>
              <a:t>For example:</a:t>
            </a:r>
            <a:r>
              <a:rPr lang="en-US" b="0">
                <a:solidFill>
                  <a:srgbClr val="000000"/>
                </a:solidFill>
                <a:effectLst/>
                <a:latin typeface="verdana" panose="020B0604030504040204" pitchFamily="34" charset="0"/>
              </a:rPr>
              <a:t> In the log file, transaction T2 and T3 will have &lt;Tn, Start&gt; and &lt;Tn, Commit&gt;. The T1 transaction will have only &lt;Tn, commit&gt; in the log file. That's why the transaction is committed after the checkpoint is crossed. Hence it puts T1, T2 and T3 transaction into redo list.</a:t>
            </a:r>
          </a:p>
          <a:p>
            <a:pPr algn="just"/>
            <a:endParaRPr lang="en-US" b="0">
              <a:solidFill>
                <a:srgbClr val="000000"/>
              </a:solidFill>
              <a:effectLst/>
              <a:latin typeface="verdana" panose="020B0604030504040204" pitchFamily="34" charset="0"/>
            </a:endParaRPr>
          </a:p>
          <a:p>
            <a:pPr algn="just">
              <a:buFont typeface="Arial" panose="020B0604020202020204" pitchFamily="34" charset="0"/>
              <a:buChar char="•"/>
            </a:pPr>
            <a:r>
              <a:rPr lang="en-US" b="0">
                <a:solidFill>
                  <a:srgbClr val="000000"/>
                </a:solidFill>
                <a:effectLst/>
                <a:latin typeface="verdana" panose="020B0604030504040204" pitchFamily="34" charset="0"/>
              </a:rPr>
              <a:t>The transaction is put into undo state if the recovery system sees a log with &lt;Tn, Start&gt; but no commit or abort log found. In the undo-list, all the transactions are undone, and their logs are removed.</a:t>
            </a:r>
          </a:p>
          <a:p>
            <a:pPr algn="just"/>
            <a:endParaRPr lang="en-US" b="0">
              <a:solidFill>
                <a:srgbClr val="000000"/>
              </a:solidFill>
              <a:effectLst/>
              <a:latin typeface="verdana" panose="020B0604030504040204" pitchFamily="34" charset="0"/>
            </a:endParaRPr>
          </a:p>
          <a:p>
            <a:pPr algn="just">
              <a:buFont typeface="Arial" panose="020B0604020202020204" pitchFamily="34" charset="0"/>
              <a:buChar char="•"/>
            </a:pPr>
            <a:r>
              <a:rPr lang="en-US" b="1">
                <a:solidFill>
                  <a:srgbClr val="000000"/>
                </a:solidFill>
                <a:effectLst/>
                <a:latin typeface="verdana" panose="020B0604030504040204" pitchFamily="34" charset="0"/>
              </a:rPr>
              <a:t>For example:</a:t>
            </a:r>
            <a:r>
              <a:rPr lang="en-US" b="0">
                <a:solidFill>
                  <a:srgbClr val="000000"/>
                </a:solidFill>
                <a:effectLst/>
                <a:latin typeface="verdana" panose="020B0604030504040204" pitchFamily="34" charset="0"/>
              </a:rPr>
              <a:t> Transaction T4 will have &lt;Tn, Start&gt;. So T4 will be put into undo list since this transaction is not yet complete and failed.</a:t>
            </a:r>
          </a:p>
        </p:txBody>
      </p:sp>
    </p:spTree>
    <p:extLst>
      <p:ext uri="{BB962C8B-B14F-4D97-AF65-F5344CB8AC3E}">
        <p14:creationId xmlns:p14="http://schemas.microsoft.com/office/powerpoint/2010/main" val="2573793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9850EA-5C1D-4FD1-ACD2-29AA5AEB515C}"/>
              </a:ext>
            </a:extLst>
          </p:cNvPr>
          <p:cNvPicPr>
            <a:picLocks noChangeAspect="1"/>
          </p:cNvPicPr>
          <p:nvPr/>
        </p:nvPicPr>
        <p:blipFill>
          <a:blip r:embed="rId2"/>
          <a:stretch>
            <a:fillRect/>
          </a:stretch>
        </p:blipFill>
        <p:spPr>
          <a:xfrm>
            <a:off x="651291" y="883260"/>
            <a:ext cx="7841418" cy="687632"/>
          </a:xfrm>
          <a:prstGeom prst="rect">
            <a:avLst/>
          </a:prstGeom>
        </p:spPr>
      </p:pic>
      <p:sp>
        <p:nvSpPr>
          <p:cNvPr id="6" name="TextBox 5">
            <a:extLst>
              <a:ext uri="{FF2B5EF4-FFF2-40B4-BE49-F238E27FC236}">
                <a16:creationId xmlns:a16="http://schemas.microsoft.com/office/drawing/2014/main" id="{18C11885-841C-460F-8D84-3310D8033182}"/>
              </a:ext>
            </a:extLst>
          </p:cNvPr>
          <p:cNvSpPr txBox="1"/>
          <p:nvPr/>
        </p:nvSpPr>
        <p:spPr>
          <a:xfrm>
            <a:off x="2532185" y="1938215"/>
            <a:ext cx="3877985" cy="2554545"/>
          </a:xfrm>
          <a:prstGeom prst="rect">
            <a:avLst/>
          </a:prstGeom>
          <a:noFill/>
        </p:spPr>
        <p:txBody>
          <a:bodyPr wrap="none" rtlCol="0">
            <a:spAutoFit/>
          </a:bodyPr>
          <a:lstStyle/>
          <a:p>
            <a:pPr marL="342900" indent="-342900">
              <a:buAutoNum type="arabicPeriod"/>
            </a:pPr>
            <a:r>
              <a:rPr lang="en-IN" sz="3200"/>
              <a:t>Immediate Update</a:t>
            </a:r>
          </a:p>
          <a:p>
            <a:pPr marL="514350" indent="-514350">
              <a:buFont typeface="+mj-lt"/>
              <a:buAutoNum type="arabicPeriod"/>
            </a:pPr>
            <a:endParaRPr lang="en-IN" sz="3200"/>
          </a:p>
          <a:p>
            <a:pPr marL="342900" indent="-342900">
              <a:buAutoNum type="arabicPeriod"/>
            </a:pPr>
            <a:r>
              <a:rPr lang="en-IN" sz="3200"/>
              <a:t>Deferred Update</a:t>
            </a:r>
          </a:p>
          <a:p>
            <a:pPr marL="514350" indent="-514350">
              <a:buFont typeface="+mj-lt"/>
              <a:buAutoNum type="arabicPeriod"/>
            </a:pPr>
            <a:endParaRPr lang="en-IN" sz="3200"/>
          </a:p>
          <a:p>
            <a:pPr marL="342900" indent="-342900">
              <a:buAutoNum type="arabicPeriod"/>
            </a:pPr>
            <a:r>
              <a:rPr lang="en-IN" sz="3200"/>
              <a:t>Shadow Paging</a:t>
            </a:r>
          </a:p>
        </p:txBody>
      </p:sp>
    </p:spTree>
    <p:extLst>
      <p:ext uri="{BB962C8B-B14F-4D97-AF65-F5344CB8AC3E}">
        <p14:creationId xmlns:p14="http://schemas.microsoft.com/office/powerpoint/2010/main" val="251820218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9C9C58F52C93548845CCCB59578AD2C" ma:contentTypeVersion="7" ma:contentTypeDescription="Create a new document." ma:contentTypeScope="" ma:versionID="1471a559a6ec62358b7c2781a612691f">
  <xsd:schema xmlns:xsd="http://www.w3.org/2001/XMLSchema" xmlns:xs="http://www.w3.org/2001/XMLSchema" xmlns:p="http://schemas.microsoft.com/office/2006/metadata/properties" xmlns:ns2="9fcdf280-26ce-4ded-ac66-85ca9a77751c" xmlns:ns3="94c440a1-7b33-409d-914f-d28ebe05b8d5" targetNamespace="http://schemas.microsoft.com/office/2006/metadata/properties" ma:root="true" ma:fieldsID="f9d95b5ac87565e9a5cd3eb721799c02" ns2:_="" ns3:_="">
    <xsd:import namespace="9fcdf280-26ce-4ded-ac66-85ca9a77751c"/>
    <xsd:import namespace="94c440a1-7b33-409d-914f-d28ebe05b8d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cdf280-26ce-4ded-ac66-85ca9a7775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4c440a1-7b33-409d-914f-d28ebe05b8d5"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966AA33-48EC-4180-B1F2-D8E621A1B6F7}">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FECD42EC-AE88-4A86-8066-8F985794D370}">
  <ds:schemaRefs>
    <ds:schemaRef ds:uri="94c440a1-7b33-409d-914f-d28ebe05b8d5"/>
    <ds:schemaRef ds:uri="9fcdf280-26ce-4ded-ac66-85ca9a77751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56364F6-103D-46FB-A11A-3BD5C26D52E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(4:3)</PresentationFormat>
  <Slides>42</Slides>
  <Notes>0</Notes>
  <HiddenSlides>0</HiddenSlide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LEARNING PERSPECTIVE</dc:title>
  <dc:creator>Balachandran K</dc:creator>
  <cp:revision>1</cp:revision>
  <dcterms:modified xsi:type="dcterms:W3CDTF">2022-05-08T11:17:35Z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0x01010069C9C58F52C93548845CCCB59578AD2C</vt:lpwstr>
  </property>
</Properties>
</file>